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48"/>
    <a:srgbClr val="DAA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BB1F6-4657-4CEC-B12D-23333E8CDA10}" v="616" dt="2025-05-14T10:51:02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02" autoAdjust="0"/>
  </p:normalViewPr>
  <p:slideViewPr>
    <p:cSldViewPr snapToGrid="0">
      <p:cViewPr>
        <p:scale>
          <a:sx n="26" d="100"/>
          <a:sy n="26" d="100"/>
        </p:scale>
        <p:origin x="1440" y="-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Aldous" userId="0ff3eb4db5f3e0fd" providerId="LiveId" clId="{6EFBB1F6-4657-4CEC-B12D-23333E8CDA10}"/>
    <pc:docChg chg="undo custSel addSld delSld modSld">
      <pc:chgData name="Samuel Aldous" userId="0ff3eb4db5f3e0fd" providerId="LiveId" clId="{6EFBB1F6-4657-4CEC-B12D-23333E8CDA10}" dt="2025-05-14T11:09:13.128" v="11981" actId="20577"/>
      <pc:docMkLst>
        <pc:docMk/>
      </pc:docMkLst>
      <pc:sldChg chg="addSp delSp modSp new add del mod setBg">
        <pc:chgData name="Samuel Aldous" userId="0ff3eb4db5f3e0fd" providerId="LiveId" clId="{6EFBB1F6-4657-4CEC-B12D-23333E8CDA10}" dt="2025-05-14T11:09:13.128" v="11981" actId="20577"/>
        <pc:sldMkLst>
          <pc:docMk/>
          <pc:sldMk cId="3190873669" sldId="256"/>
        </pc:sldMkLst>
        <pc:spChg chg="add mod">
          <ac:chgData name="Samuel Aldous" userId="0ff3eb4db5f3e0fd" providerId="LiveId" clId="{6EFBB1F6-4657-4CEC-B12D-23333E8CDA10}" dt="2025-05-12T17:03:08.760" v="10728" actId="1076"/>
          <ac:spMkLst>
            <pc:docMk/>
            <pc:sldMk cId="3190873669" sldId="256"/>
            <ac:spMk id="3" creationId="{DB5DD475-6531-C61E-A18B-6E6C14E6D6DC}"/>
          </ac:spMkLst>
        </pc:spChg>
        <pc:spChg chg="add mod">
          <ac:chgData name="Samuel Aldous" userId="0ff3eb4db5f3e0fd" providerId="LiveId" clId="{6EFBB1F6-4657-4CEC-B12D-23333E8CDA10}" dt="2025-05-14T10:36:29.165" v="11638" actId="255"/>
          <ac:spMkLst>
            <pc:docMk/>
            <pc:sldMk cId="3190873669" sldId="256"/>
            <ac:spMk id="4" creationId="{7E063CF9-5DD7-2527-C130-32D90DD68B8A}"/>
          </ac:spMkLst>
        </pc:spChg>
        <pc:spChg chg="add mod">
          <ac:chgData name="Samuel Aldous" userId="0ff3eb4db5f3e0fd" providerId="LiveId" clId="{6EFBB1F6-4657-4CEC-B12D-23333E8CDA10}" dt="2025-05-14T10:58:22.009" v="11876" actId="1038"/>
          <ac:spMkLst>
            <pc:docMk/>
            <pc:sldMk cId="3190873669" sldId="256"/>
            <ac:spMk id="5" creationId="{99AC75BC-A5AD-BAA1-F8A3-D35D39425925}"/>
          </ac:spMkLst>
        </pc:spChg>
        <pc:spChg chg="add mod">
          <ac:chgData name="Samuel Aldous" userId="0ff3eb4db5f3e0fd" providerId="LiveId" clId="{6EFBB1F6-4657-4CEC-B12D-23333E8CDA10}" dt="2025-05-14T10:59:02.614" v="11884" actId="1037"/>
          <ac:spMkLst>
            <pc:docMk/>
            <pc:sldMk cId="3190873669" sldId="256"/>
            <ac:spMk id="6" creationId="{4408E024-A801-FD29-50C4-1D9A78177E9E}"/>
          </ac:spMkLst>
        </pc:spChg>
        <pc:spChg chg="add mod">
          <ac:chgData name="Samuel Aldous" userId="0ff3eb4db5f3e0fd" providerId="LiveId" clId="{6EFBB1F6-4657-4CEC-B12D-23333E8CDA10}" dt="2025-05-13T13:00:14.527" v="10900" actId="1035"/>
          <ac:spMkLst>
            <pc:docMk/>
            <pc:sldMk cId="3190873669" sldId="256"/>
            <ac:spMk id="7" creationId="{CC990FB7-E046-AC0C-598F-41E04D8AAEC2}"/>
          </ac:spMkLst>
        </pc:spChg>
        <pc:spChg chg="add mod">
          <ac:chgData name="Samuel Aldous" userId="0ff3eb4db5f3e0fd" providerId="LiveId" clId="{6EFBB1F6-4657-4CEC-B12D-23333E8CDA10}" dt="2025-05-13T12:59:54.976" v="10892" actId="1035"/>
          <ac:spMkLst>
            <pc:docMk/>
            <pc:sldMk cId="3190873669" sldId="256"/>
            <ac:spMk id="8" creationId="{4A94F39A-70E5-B05E-9C3D-E8CB51F8BD68}"/>
          </ac:spMkLst>
        </pc:spChg>
        <pc:spChg chg="add mod">
          <ac:chgData name="Samuel Aldous" userId="0ff3eb4db5f3e0fd" providerId="LiveId" clId="{6EFBB1F6-4657-4CEC-B12D-23333E8CDA10}" dt="2025-05-13T13:07:00.547" v="11071" actId="1036"/>
          <ac:spMkLst>
            <pc:docMk/>
            <pc:sldMk cId="3190873669" sldId="256"/>
            <ac:spMk id="9" creationId="{91F890B7-4549-48CF-EF6C-9E29805CECE2}"/>
          </ac:spMkLst>
        </pc:spChg>
        <pc:spChg chg="add mod">
          <ac:chgData name="Samuel Aldous" userId="0ff3eb4db5f3e0fd" providerId="LiveId" clId="{6EFBB1F6-4657-4CEC-B12D-23333E8CDA10}" dt="2025-05-13T13:32:53.172" v="11529" actId="57"/>
          <ac:spMkLst>
            <pc:docMk/>
            <pc:sldMk cId="3190873669" sldId="256"/>
            <ac:spMk id="11" creationId="{1364D020-EDD4-6ACE-7795-5C18EB78648A}"/>
          </ac:spMkLst>
        </pc:spChg>
        <pc:spChg chg="add mod">
          <ac:chgData name="Samuel Aldous" userId="0ff3eb4db5f3e0fd" providerId="LiveId" clId="{6EFBB1F6-4657-4CEC-B12D-23333E8CDA10}" dt="2025-05-12T17:09:01.566" v="10868" actId="1035"/>
          <ac:spMkLst>
            <pc:docMk/>
            <pc:sldMk cId="3190873669" sldId="256"/>
            <ac:spMk id="12" creationId="{B710942A-B475-77DE-7EBF-FD634C3A4958}"/>
          </ac:spMkLst>
        </pc:spChg>
        <pc:spChg chg="add mod">
          <ac:chgData name="Samuel Aldous" userId="0ff3eb4db5f3e0fd" providerId="LiveId" clId="{6EFBB1F6-4657-4CEC-B12D-23333E8CDA10}" dt="2025-05-13T13:21:13.648" v="11182" actId="20577"/>
          <ac:spMkLst>
            <pc:docMk/>
            <pc:sldMk cId="3190873669" sldId="256"/>
            <ac:spMk id="18" creationId="{6BFA8D6F-2973-0B7A-7367-A2E7DB16C973}"/>
          </ac:spMkLst>
        </pc:spChg>
        <pc:spChg chg="add mod">
          <ac:chgData name="Samuel Aldous" userId="0ff3eb4db5f3e0fd" providerId="LiveId" clId="{6EFBB1F6-4657-4CEC-B12D-23333E8CDA10}" dt="2025-05-12T12:14:19.132" v="8620" actId="1037"/>
          <ac:spMkLst>
            <pc:docMk/>
            <pc:sldMk cId="3190873669" sldId="256"/>
            <ac:spMk id="19" creationId="{C75610D0-6140-8F33-278B-8638CB321A36}"/>
          </ac:spMkLst>
        </pc:spChg>
        <pc:spChg chg="add mod">
          <ac:chgData name="Samuel Aldous" userId="0ff3eb4db5f3e0fd" providerId="LiveId" clId="{6EFBB1F6-4657-4CEC-B12D-23333E8CDA10}" dt="2025-05-14T10:35:19.731" v="11634" actId="688"/>
          <ac:spMkLst>
            <pc:docMk/>
            <pc:sldMk cId="3190873669" sldId="256"/>
            <ac:spMk id="20" creationId="{BFA04EB7-F395-E4A5-0751-CB28E0735D89}"/>
          </ac:spMkLst>
        </pc:spChg>
        <pc:spChg chg="add mod">
          <ac:chgData name="Samuel Aldous" userId="0ff3eb4db5f3e0fd" providerId="LiveId" clId="{6EFBB1F6-4657-4CEC-B12D-23333E8CDA10}" dt="2025-05-13T13:29:45.086" v="11479" actId="14100"/>
          <ac:spMkLst>
            <pc:docMk/>
            <pc:sldMk cId="3190873669" sldId="256"/>
            <ac:spMk id="21" creationId="{176D43D8-2C18-A150-47F6-B38740CEA7AC}"/>
          </ac:spMkLst>
        </pc:spChg>
        <pc:spChg chg="add mod">
          <ac:chgData name="Samuel Aldous" userId="0ff3eb4db5f3e0fd" providerId="LiveId" clId="{6EFBB1F6-4657-4CEC-B12D-23333E8CDA10}" dt="2025-05-13T13:01:19.830" v="10916" actId="14100"/>
          <ac:spMkLst>
            <pc:docMk/>
            <pc:sldMk cId="3190873669" sldId="256"/>
            <ac:spMk id="22" creationId="{46EDB926-3D30-9469-8D6F-45DFF08E4CB9}"/>
          </ac:spMkLst>
        </pc:spChg>
        <pc:spChg chg="add mod">
          <ac:chgData name="Samuel Aldous" userId="0ff3eb4db5f3e0fd" providerId="LiveId" clId="{6EFBB1F6-4657-4CEC-B12D-23333E8CDA10}" dt="2025-05-12T11:54:45.758" v="8519" actId="2711"/>
          <ac:spMkLst>
            <pc:docMk/>
            <pc:sldMk cId="3190873669" sldId="256"/>
            <ac:spMk id="23" creationId="{E420B138-00EA-2039-0558-8A99D6DD7CE6}"/>
          </ac:spMkLst>
        </pc:spChg>
        <pc:spChg chg="add mod">
          <ac:chgData name="Samuel Aldous" userId="0ff3eb4db5f3e0fd" providerId="LiveId" clId="{6EFBB1F6-4657-4CEC-B12D-23333E8CDA10}" dt="2025-05-12T16:28:48.069" v="10062" actId="1036"/>
          <ac:spMkLst>
            <pc:docMk/>
            <pc:sldMk cId="3190873669" sldId="256"/>
            <ac:spMk id="26" creationId="{95770DFA-91A2-F631-8700-9BCE4F595A26}"/>
          </ac:spMkLst>
        </pc:spChg>
        <pc:spChg chg="add mod">
          <ac:chgData name="Samuel Aldous" userId="0ff3eb4db5f3e0fd" providerId="LiveId" clId="{6EFBB1F6-4657-4CEC-B12D-23333E8CDA10}" dt="2025-05-12T11:54:52.077" v="8521" actId="2711"/>
          <ac:spMkLst>
            <pc:docMk/>
            <pc:sldMk cId="3190873669" sldId="256"/>
            <ac:spMk id="27" creationId="{492C44F5-3276-D277-28E2-C6B70483EE69}"/>
          </ac:spMkLst>
        </pc:spChg>
        <pc:spChg chg="add del mod">
          <ac:chgData name="Samuel Aldous" userId="0ff3eb4db5f3e0fd" providerId="LiveId" clId="{6EFBB1F6-4657-4CEC-B12D-23333E8CDA10}" dt="2025-05-14T10:56:41.650" v="11863" actId="20577"/>
          <ac:spMkLst>
            <pc:docMk/>
            <pc:sldMk cId="3190873669" sldId="256"/>
            <ac:spMk id="28" creationId="{AE73080A-6AB9-D08D-3873-E730DFED9752}"/>
          </ac:spMkLst>
        </pc:spChg>
        <pc:spChg chg="add mod">
          <ac:chgData name="Samuel Aldous" userId="0ff3eb4db5f3e0fd" providerId="LiveId" clId="{6EFBB1F6-4657-4CEC-B12D-23333E8CDA10}" dt="2025-05-13T13:31:36.880" v="11497" actId="1037"/>
          <ac:spMkLst>
            <pc:docMk/>
            <pc:sldMk cId="3190873669" sldId="256"/>
            <ac:spMk id="30" creationId="{9A0A0DA9-CB6B-85B0-23CC-DA895D07D7BE}"/>
          </ac:spMkLst>
        </pc:spChg>
        <pc:spChg chg="add del mod">
          <ac:chgData name="Samuel Aldous" userId="0ff3eb4db5f3e0fd" providerId="LiveId" clId="{6EFBB1F6-4657-4CEC-B12D-23333E8CDA10}" dt="2025-05-13T13:25:59.840" v="11373" actId="478"/>
          <ac:spMkLst>
            <pc:docMk/>
            <pc:sldMk cId="3190873669" sldId="256"/>
            <ac:spMk id="31" creationId="{EA023916-6656-9F05-20F1-F6BC9181735B}"/>
          </ac:spMkLst>
        </pc:spChg>
        <pc:spChg chg="add del">
          <ac:chgData name="Samuel Aldous" userId="0ff3eb4db5f3e0fd" providerId="LiveId" clId="{6EFBB1F6-4657-4CEC-B12D-23333E8CDA10}" dt="2025-05-13T13:26:10.399" v="11375" actId="478"/>
          <ac:spMkLst>
            <pc:docMk/>
            <pc:sldMk cId="3190873669" sldId="256"/>
            <ac:spMk id="32" creationId="{2ADCD697-3545-0E5C-200F-2583CD9A89B7}"/>
          </ac:spMkLst>
        </pc:spChg>
        <pc:spChg chg="add del mod ord">
          <ac:chgData name="Samuel Aldous" userId="0ff3eb4db5f3e0fd" providerId="LiveId" clId="{6EFBB1F6-4657-4CEC-B12D-23333E8CDA10}" dt="2025-05-13T13:26:39.510" v="11382" actId="21"/>
          <ac:spMkLst>
            <pc:docMk/>
            <pc:sldMk cId="3190873669" sldId="256"/>
            <ac:spMk id="33" creationId="{6596EF1A-15E1-D139-020A-E31EC198F87D}"/>
          </ac:spMkLst>
        </pc:spChg>
        <pc:spChg chg="add del mod">
          <ac:chgData name="Samuel Aldous" userId="0ff3eb4db5f3e0fd" providerId="LiveId" clId="{6EFBB1F6-4657-4CEC-B12D-23333E8CDA10}" dt="2025-05-14T10:50:32.923" v="11644" actId="478"/>
          <ac:spMkLst>
            <pc:docMk/>
            <pc:sldMk cId="3190873669" sldId="256"/>
            <ac:spMk id="33" creationId="{E3A2663E-2149-A46B-6F25-4F0AA67B3471}"/>
          </ac:spMkLst>
        </pc:spChg>
        <pc:spChg chg="add mod">
          <ac:chgData name="Samuel Aldous" userId="0ff3eb4db5f3e0fd" providerId="LiveId" clId="{6EFBB1F6-4657-4CEC-B12D-23333E8CDA10}" dt="2025-05-13T13:08:21.515" v="11089" actId="1038"/>
          <ac:spMkLst>
            <pc:docMk/>
            <pc:sldMk cId="3190873669" sldId="256"/>
            <ac:spMk id="35" creationId="{F1D515FE-EC35-E189-DF1E-43943DBED402}"/>
          </ac:spMkLst>
        </pc:spChg>
        <pc:spChg chg="add mod">
          <ac:chgData name="Samuel Aldous" userId="0ff3eb4db5f3e0fd" providerId="LiveId" clId="{6EFBB1F6-4657-4CEC-B12D-23333E8CDA10}" dt="2025-05-12T16:49:52.390" v="10347" actId="1035"/>
          <ac:spMkLst>
            <pc:docMk/>
            <pc:sldMk cId="3190873669" sldId="256"/>
            <ac:spMk id="36" creationId="{4C35624F-4248-43C1-7920-A242D5D0140A}"/>
          </ac:spMkLst>
        </pc:spChg>
        <pc:spChg chg="add mod">
          <ac:chgData name="Samuel Aldous" userId="0ff3eb4db5f3e0fd" providerId="LiveId" clId="{6EFBB1F6-4657-4CEC-B12D-23333E8CDA10}" dt="2025-05-13T13:10:03.758" v="11132" actId="20577"/>
          <ac:spMkLst>
            <pc:docMk/>
            <pc:sldMk cId="3190873669" sldId="256"/>
            <ac:spMk id="37" creationId="{8D7D7858-18D4-77E1-89B5-7522AED932F6}"/>
          </ac:spMkLst>
        </pc:spChg>
        <pc:spChg chg="add mod">
          <ac:chgData name="Samuel Aldous" userId="0ff3eb4db5f3e0fd" providerId="LiveId" clId="{6EFBB1F6-4657-4CEC-B12D-23333E8CDA10}" dt="2025-05-12T11:54:58.710" v="8523" actId="2711"/>
          <ac:spMkLst>
            <pc:docMk/>
            <pc:sldMk cId="3190873669" sldId="256"/>
            <ac:spMk id="39" creationId="{27856E20-062E-B939-770E-3361D23E2DC5}"/>
          </ac:spMkLst>
        </pc:spChg>
        <pc:spChg chg="add mod">
          <ac:chgData name="Samuel Aldous" userId="0ff3eb4db5f3e0fd" providerId="LiveId" clId="{6EFBB1F6-4657-4CEC-B12D-23333E8CDA10}" dt="2025-05-14T10:35:50.539" v="11637" actId="206"/>
          <ac:spMkLst>
            <pc:docMk/>
            <pc:sldMk cId="3190873669" sldId="256"/>
            <ac:spMk id="40" creationId="{6596EF1A-15E1-D139-020A-E31EC198F87D}"/>
          </ac:spMkLst>
        </pc:spChg>
        <pc:spChg chg="add mod">
          <ac:chgData name="Samuel Aldous" userId="0ff3eb4db5f3e0fd" providerId="LiveId" clId="{6EFBB1F6-4657-4CEC-B12D-23333E8CDA10}" dt="2025-05-12T11:55:02.037" v="8524" actId="2711"/>
          <ac:spMkLst>
            <pc:docMk/>
            <pc:sldMk cId="3190873669" sldId="256"/>
            <ac:spMk id="41" creationId="{D4F67EE5-FC12-2482-E9DF-16E188CF1E67}"/>
          </ac:spMkLst>
        </pc:spChg>
        <pc:spChg chg="add mod">
          <ac:chgData name="Samuel Aldous" userId="0ff3eb4db5f3e0fd" providerId="LiveId" clId="{6EFBB1F6-4657-4CEC-B12D-23333E8CDA10}" dt="2025-05-12T11:55:05.119" v="8525" actId="2711"/>
          <ac:spMkLst>
            <pc:docMk/>
            <pc:sldMk cId="3190873669" sldId="256"/>
            <ac:spMk id="44" creationId="{AECD8E6B-61E5-9077-AAA6-E558370C23EB}"/>
          </ac:spMkLst>
        </pc:spChg>
        <pc:spChg chg="add mod">
          <ac:chgData name="Samuel Aldous" userId="0ff3eb4db5f3e0fd" providerId="LiveId" clId="{6EFBB1F6-4657-4CEC-B12D-23333E8CDA10}" dt="2025-05-14T11:02:22.577" v="11958" actId="1037"/>
          <ac:spMkLst>
            <pc:docMk/>
            <pc:sldMk cId="3190873669" sldId="256"/>
            <ac:spMk id="47" creationId="{D3C5D255-ED11-FFE4-4A7B-812A67695FDA}"/>
          </ac:spMkLst>
        </pc:spChg>
        <pc:spChg chg="add del mod">
          <ac:chgData name="Samuel Aldous" userId="0ff3eb4db5f3e0fd" providerId="LiveId" clId="{6EFBB1F6-4657-4CEC-B12D-23333E8CDA10}" dt="2025-05-14T11:02:19.114" v="11956" actId="1038"/>
          <ac:spMkLst>
            <pc:docMk/>
            <pc:sldMk cId="3190873669" sldId="256"/>
            <ac:spMk id="48" creationId="{CB90B9F1-4365-4B97-7E33-3BCF8AC93BF1}"/>
          </ac:spMkLst>
        </pc:spChg>
        <pc:spChg chg="add mod">
          <ac:chgData name="Samuel Aldous" userId="0ff3eb4db5f3e0fd" providerId="LiveId" clId="{6EFBB1F6-4657-4CEC-B12D-23333E8CDA10}" dt="2025-05-14T11:02:08.037" v="11936" actId="1036"/>
          <ac:spMkLst>
            <pc:docMk/>
            <pc:sldMk cId="3190873669" sldId="256"/>
            <ac:spMk id="49" creationId="{7EBCF050-7295-B1E4-D91D-03B770639BE3}"/>
          </ac:spMkLst>
        </pc:spChg>
        <pc:spChg chg="add mod">
          <ac:chgData name="Samuel Aldous" userId="0ff3eb4db5f3e0fd" providerId="LiveId" clId="{6EFBB1F6-4657-4CEC-B12D-23333E8CDA10}" dt="2025-05-14T11:02:12.698" v="11946" actId="1037"/>
          <ac:spMkLst>
            <pc:docMk/>
            <pc:sldMk cId="3190873669" sldId="256"/>
            <ac:spMk id="50" creationId="{5D20DBA2-B706-89B6-8A97-748F6243EB9A}"/>
          </ac:spMkLst>
        </pc:spChg>
        <pc:spChg chg="add mod">
          <ac:chgData name="Samuel Aldous" userId="0ff3eb4db5f3e0fd" providerId="LiveId" clId="{6EFBB1F6-4657-4CEC-B12D-23333E8CDA10}" dt="2025-05-12T12:12:00.093" v="8588" actId="1037"/>
          <ac:spMkLst>
            <pc:docMk/>
            <pc:sldMk cId="3190873669" sldId="256"/>
            <ac:spMk id="55" creationId="{E8599647-0C9A-4444-13A3-7589EBB41679}"/>
          </ac:spMkLst>
        </pc:spChg>
        <pc:spChg chg="add mod">
          <ac:chgData name="Samuel Aldous" userId="0ff3eb4db5f3e0fd" providerId="LiveId" clId="{6EFBB1F6-4657-4CEC-B12D-23333E8CDA10}" dt="2025-05-14T11:08:13.599" v="11976" actId="14100"/>
          <ac:spMkLst>
            <pc:docMk/>
            <pc:sldMk cId="3190873669" sldId="256"/>
            <ac:spMk id="56" creationId="{86C038C2-A0E4-29B8-70D6-BB8454E91A87}"/>
          </ac:spMkLst>
        </pc:spChg>
        <pc:spChg chg="add mod">
          <ac:chgData name="Samuel Aldous" userId="0ff3eb4db5f3e0fd" providerId="LiveId" clId="{6EFBB1F6-4657-4CEC-B12D-23333E8CDA10}" dt="2025-05-14T11:08:09.272" v="11974" actId="403"/>
          <ac:spMkLst>
            <pc:docMk/>
            <pc:sldMk cId="3190873669" sldId="256"/>
            <ac:spMk id="57" creationId="{B60EE42D-5886-9EC0-C027-DAFD50D627A3}"/>
          </ac:spMkLst>
        </pc:spChg>
        <pc:spChg chg="add mod">
          <ac:chgData name="Samuel Aldous" userId="0ff3eb4db5f3e0fd" providerId="LiveId" clId="{6EFBB1F6-4657-4CEC-B12D-23333E8CDA10}" dt="2025-05-14T11:08:16.319" v="11977" actId="403"/>
          <ac:spMkLst>
            <pc:docMk/>
            <pc:sldMk cId="3190873669" sldId="256"/>
            <ac:spMk id="59" creationId="{387B7656-A17E-10D7-8159-83F99C77BB16}"/>
          </ac:spMkLst>
        </pc:spChg>
        <pc:spChg chg="add mod">
          <ac:chgData name="Samuel Aldous" userId="0ff3eb4db5f3e0fd" providerId="LiveId" clId="{6EFBB1F6-4657-4CEC-B12D-23333E8CDA10}" dt="2025-05-14T11:08:35.171" v="11978" actId="1076"/>
          <ac:spMkLst>
            <pc:docMk/>
            <pc:sldMk cId="3190873669" sldId="256"/>
            <ac:spMk id="60" creationId="{C7EBA717-B5CF-B263-5375-6E2882E20FA7}"/>
          </ac:spMkLst>
        </pc:spChg>
        <pc:spChg chg="add del mod">
          <ac:chgData name="Samuel Aldous" userId="0ff3eb4db5f3e0fd" providerId="LiveId" clId="{6EFBB1F6-4657-4CEC-B12D-23333E8CDA10}" dt="2025-05-13T13:38:31.960" v="11543" actId="21"/>
          <ac:spMkLst>
            <pc:docMk/>
            <pc:sldMk cId="3190873669" sldId="256"/>
            <ac:spMk id="1030" creationId="{8ACACED3-A0F4-305B-A812-52D4E817164E}"/>
          </ac:spMkLst>
        </pc:spChg>
        <pc:spChg chg="add mod">
          <ac:chgData name="Samuel Aldous" userId="0ff3eb4db5f3e0fd" providerId="LiveId" clId="{6EFBB1F6-4657-4CEC-B12D-23333E8CDA10}" dt="2025-05-14T10:58:47.891" v="11881" actId="1035"/>
          <ac:spMkLst>
            <pc:docMk/>
            <pc:sldMk cId="3190873669" sldId="256"/>
            <ac:spMk id="1059" creationId="{651E64A9-77E7-8F80-14F5-267C30D609D2}"/>
          </ac:spMkLst>
        </pc:spChg>
        <pc:spChg chg="add mod">
          <ac:chgData name="Samuel Aldous" userId="0ff3eb4db5f3e0fd" providerId="LiveId" clId="{6EFBB1F6-4657-4CEC-B12D-23333E8CDA10}" dt="2025-05-14T10:59:22.308" v="11887" actId="14100"/>
          <ac:spMkLst>
            <pc:docMk/>
            <pc:sldMk cId="3190873669" sldId="256"/>
            <ac:spMk id="1081" creationId="{C90A292F-10BB-9A14-7C39-8D577072C3C1}"/>
          </ac:spMkLst>
        </pc:spChg>
        <pc:spChg chg="add mod">
          <ac:chgData name="Samuel Aldous" userId="0ff3eb4db5f3e0fd" providerId="LiveId" clId="{6EFBB1F6-4657-4CEC-B12D-23333E8CDA10}" dt="2025-05-14T10:59:50.927" v="11903" actId="1035"/>
          <ac:spMkLst>
            <pc:docMk/>
            <pc:sldMk cId="3190873669" sldId="256"/>
            <ac:spMk id="1082" creationId="{5B45256E-5909-B079-6F37-AA3E37BFFAE6}"/>
          </ac:spMkLst>
        </pc:spChg>
        <pc:spChg chg="add mod">
          <ac:chgData name="Samuel Aldous" userId="0ff3eb4db5f3e0fd" providerId="LiveId" clId="{6EFBB1F6-4657-4CEC-B12D-23333E8CDA10}" dt="2025-05-14T10:56:34.425" v="11857" actId="313"/>
          <ac:spMkLst>
            <pc:docMk/>
            <pc:sldMk cId="3190873669" sldId="256"/>
            <ac:spMk id="1083" creationId="{70DF47D9-451E-E058-FC1E-7CEB07FDE790}"/>
          </ac:spMkLst>
        </pc:spChg>
        <pc:spChg chg="add mod">
          <ac:chgData name="Samuel Aldous" userId="0ff3eb4db5f3e0fd" providerId="LiveId" clId="{6EFBB1F6-4657-4CEC-B12D-23333E8CDA10}" dt="2025-05-12T17:09:10.156" v="10877" actId="1035"/>
          <ac:spMkLst>
            <pc:docMk/>
            <pc:sldMk cId="3190873669" sldId="256"/>
            <ac:spMk id="1085" creationId="{954E48BB-E340-19E4-3747-4622087B36FB}"/>
          </ac:spMkLst>
        </pc:spChg>
        <pc:spChg chg="add mod">
          <ac:chgData name="Samuel Aldous" userId="0ff3eb4db5f3e0fd" providerId="LiveId" clId="{6EFBB1F6-4657-4CEC-B12D-23333E8CDA10}" dt="2025-05-13T13:00:33.261" v="10902" actId="1076"/>
          <ac:spMkLst>
            <pc:docMk/>
            <pc:sldMk cId="3190873669" sldId="256"/>
            <ac:spMk id="1087" creationId="{A23538C0-5460-1197-48C2-56546297A78D}"/>
          </ac:spMkLst>
        </pc:spChg>
        <pc:graphicFrameChg chg="add mod modGraphic">
          <ac:chgData name="Samuel Aldous" userId="0ff3eb4db5f3e0fd" providerId="LiveId" clId="{6EFBB1F6-4657-4CEC-B12D-23333E8CDA10}" dt="2025-05-14T11:09:13.128" v="11981" actId="20577"/>
          <ac:graphicFrameMkLst>
            <pc:docMk/>
            <pc:sldMk cId="3190873669" sldId="256"/>
            <ac:graphicFrameMk id="58" creationId="{6264FD20-B433-873F-CD7A-6C8502675CFF}"/>
          </ac:graphicFrameMkLst>
        </pc:graphicFrameChg>
        <pc:graphicFrameChg chg="add mod modGraphic">
          <ac:chgData name="Samuel Aldous" userId="0ff3eb4db5f3e0fd" providerId="LiveId" clId="{6EFBB1F6-4657-4CEC-B12D-23333E8CDA10}" dt="2025-05-13T13:01:35.888" v="10936" actId="20577"/>
          <ac:graphicFrameMkLst>
            <pc:docMk/>
            <pc:sldMk cId="3190873669" sldId="256"/>
            <ac:graphicFrameMk id="61" creationId="{36A14B0C-F0AB-5FE2-D69D-7977B52215C1}"/>
          </ac:graphicFrameMkLst>
        </pc:graphicFrameChg>
        <pc:picChg chg="add del mod">
          <ac:chgData name="Samuel Aldous" userId="0ff3eb4db5f3e0fd" providerId="LiveId" clId="{6EFBB1F6-4657-4CEC-B12D-23333E8CDA10}" dt="2025-05-14T11:06:23.824" v="11960" actId="1038"/>
          <ac:picMkLst>
            <pc:docMk/>
            <pc:sldMk cId="3190873669" sldId="256"/>
            <ac:picMk id="13" creationId="{F3D24189-5FC1-1DEA-66AA-0B36A15C6594}"/>
          </ac:picMkLst>
        </pc:picChg>
        <pc:picChg chg="add mod">
          <ac:chgData name="Samuel Aldous" userId="0ff3eb4db5f3e0fd" providerId="LiveId" clId="{6EFBB1F6-4657-4CEC-B12D-23333E8CDA10}" dt="2025-05-14T11:07:47.645" v="11972" actId="1076"/>
          <ac:picMkLst>
            <pc:docMk/>
            <pc:sldMk cId="3190873669" sldId="256"/>
            <ac:picMk id="14" creationId="{9A1ADE48-0843-DA42-9AB0-EEA8F678D0A7}"/>
          </ac:picMkLst>
        </pc:picChg>
        <pc:picChg chg="add mod modCrop">
          <ac:chgData name="Samuel Aldous" userId="0ff3eb4db5f3e0fd" providerId="LiveId" clId="{6EFBB1F6-4657-4CEC-B12D-23333E8CDA10}" dt="2025-05-14T11:06:28.621" v="11967" actId="1038"/>
          <ac:picMkLst>
            <pc:docMk/>
            <pc:sldMk cId="3190873669" sldId="256"/>
            <ac:picMk id="15" creationId="{C2C11F76-2444-91B9-56E9-23A4ABBD2360}"/>
          </ac:picMkLst>
        </pc:picChg>
        <pc:picChg chg="add mod ord">
          <ac:chgData name="Samuel Aldous" userId="0ff3eb4db5f3e0fd" providerId="LiveId" clId="{6EFBB1F6-4657-4CEC-B12D-23333E8CDA10}" dt="2025-05-12T12:44:43.603" v="9170" actId="14100"/>
          <ac:picMkLst>
            <pc:docMk/>
            <pc:sldMk cId="3190873669" sldId="256"/>
            <ac:picMk id="16" creationId="{D33E1429-6861-F739-E5B1-35BACC1B59C5}"/>
          </ac:picMkLst>
        </pc:picChg>
        <pc:picChg chg="add mod">
          <ac:chgData name="Samuel Aldous" userId="0ff3eb4db5f3e0fd" providerId="LiveId" clId="{6EFBB1F6-4657-4CEC-B12D-23333E8CDA10}" dt="2025-05-12T16:24:44.243" v="9809" actId="1037"/>
          <ac:picMkLst>
            <pc:docMk/>
            <pc:sldMk cId="3190873669" sldId="256"/>
            <ac:picMk id="24" creationId="{3B2E1FD4-7648-9DCC-2D78-82F825ECB90B}"/>
          </ac:picMkLst>
        </pc:picChg>
        <pc:picChg chg="add mod">
          <ac:chgData name="Samuel Aldous" userId="0ff3eb4db5f3e0fd" providerId="LiveId" clId="{6EFBB1F6-4657-4CEC-B12D-23333E8CDA10}" dt="2025-05-12T16:24:44.243" v="9809" actId="1037"/>
          <ac:picMkLst>
            <pc:docMk/>
            <pc:sldMk cId="3190873669" sldId="256"/>
            <ac:picMk id="25" creationId="{FDE6B68A-A89F-0BD7-802F-5BB47EA5C804}"/>
          </ac:picMkLst>
        </pc:picChg>
        <pc:picChg chg="add mod">
          <ac:chgData name="Samuel Aldous" userId="0ff3eb4db5f3e0fd" providerId="LiveId" clId="{6EFBB1F6-4657-4CEC-B12D-23333E8CDA10}" dt="2025-05-14T11:06:25.693" v="11962" actId="1038"/>
          <ac:picMkLst>
            <pc:docMk/>
            <pc:sldMk cId="3190873669" sldId="256"/>
            <ac:picMk id="29" creationId="{7EBFA967-F6BA-26A6-FFCC-0F11057A722E}"/>
          </ac:picMkLst>
        </pc:picChg>
        <pc:picChg chg="add mod">
          <ac:chgData name="Samuel Aldous" userId="0ff3eb4db5f3e0fd" providerId="LiveId" clId="{6EFBB1F6-4657-4CEC-B12D-23333E8CDA10}" dt="2025-05-14T10:50:16.522" v="11639" actId="931"/>
          <ac:picMkLst>
            <pc:docMk/>
            <pc:sldMk cId="3190873669" sldId="256"/>
            <ac:picMk id="31" creationId="{D9DCEA8E-7179-C3F6-3787-9043BF108821}"/>
          </ac:picMkLst>
        </pc:picChg>
        <pc:picChg chg="add mod">
          <ac:chgData name="Samuel Aldous" userId="0ff3eb4db5f3e0fd" providerId="LiveId" clId="{6EFBB1F6-4657-4CEC-B12D-23333E8CDA10}" dt="2025-05-13T13:26:44.404" v="11384"/>
          <ac:picMkLst>
            <pc:docMk/>
            <pc:sldMk cId="3190873669" sldId="256"/>
            <ac:picMk id="34" creationId="{D0A3E479-9373-7ED0-4D22-227969132997}"/>
          </ac:picMkLst>
        </pc:picChg>
        <pc:picChg chg="add mod">
          <ac:chgData name="Samuel Aldous" userId="0ff3eb4db5f3e0fd" providerId="LiveId" clId="{6EFBB1F6-4657-4CEC-B12D-23333E8CDA10}" dt="2025-05-13T13:27:48.818" v="11413" actId="1036"/>
          <ac:picMkLst>
            <pc:docMk/>
            <pc:sldMk cId="3190873669" sldId="256"/>
            <ac:picMk id="38" creationId="{EA988E59-26C9-2581-5FE9-B35F904A32FC}"/>
          </ac:picMkLst>
        </pc:picChg>
        <pc:picChg chg="add mod">
          <ac:chgData name="Samuel Aldous" userId="0ff3eb4db5f3e0fd" providerId="LiveId" clId="{6EFBB1F6-4657-4CEC-B12D-23333E8CDA10}" dt="2025-05-12T16:28:29.846" v="10059" actId="14100"/>
          <ac:picMkLst>
            <pc:docMk/>
            <pc:sldMk cId="3190873669" sldId="256"/>
            <ac:picMk id="42" creationId="{E2D4E544-2F43-4112-53D8-43F2496478D8}"/>
          </ac:picMkLst>
        </pc:picChg>
        <pc:picChg chg="add mod">
          <ac:chgData name="Samuel Aldous" userId="0ff3eb4db5f3e0fd" providerId="LiveId" clId="{6EFBB1F6-4657-4CEC-B12D-23333E8CDA10}" dt="2025-05-14T10:34:57.988" v="11624" actId="1035"/>
          <ac:picMkLst>
            <pc:docMk/>
            <pc:sldMk cId="3190873669" sldId="256"/>
            <ac:picMk id="43" creationId="{DC36391F-BF50-3284-CF53-05FA5170DD60}"/>
          </ac:picMkLst>
        </pc:picChg>
        <pc:picChg chg="add mod">
          <ac:chgData name="Samuel Aldous" userId="0ff3eb4db5f3e0fd" providerId="LiveId" clId="{6EFBB1F6-4657-4CEC-B12D-23333E8CDA10}" dt="2025-05-14T10:51:24.474" v="11781" actId="1036"/>
          <ac:picMkLst>
            <pc:docMk/>
            <pc:sldMk cId="3190873669" sldId="256"/>
            <ac:picMk id="46" creationId="{F582E602-7974-3B42-C75E-10B2B3D9B49E}"/>
          </ac:picMkLst>
        </pc:picChg>
        <pc:picChg chg="add del mod">
          <ac:chgData name="Samuel Aldous" userId="0ff3eb4db5f3e0fd" providerId="LiveId" clId="{6EFBB1F6-4657-4CEC-B12D-23333E8CDA10}" dt="2025-05-13T13:26:54.251" v="11389" actId="21"/>
          <ac:picMkLst>
            <pc:docMk/>
            <pc:sldMk cId="3190873669" sldId="256"/>
            <ac:picMk id="52" creationId="{EA988E59-26C9-2581-5FE9-B35F904A32FC}"/>
          </ac:picMkLst>
        </pc:picChg>
        <pc:picChg chg="add del mod">
          <ac:chgData name="Samuel Aldous" userId="0ff3eb4db5f3e0fd" providerId="LiveId" clId="{6EFBB1F6-4657-4CEC-B12D-23333E8CDA10}" dt="2025-05-13T13:27:11.390" v="11396" actId="21"/>
          <ac:picMkLst>
            <pc:docMk/>
            <pc:sldMk cId="3190873669" sldId="256"/>
            <ac:picMk id="53" creationId="{DC36391F-BF50-3284-CF53-05FA5170DD60}"/>
          </ac:picMkLst>
        </pc:picChg>
        <pc:picChg chg="add mod">
          <ac:chgData name="Samuel Aldous" userId="0ff3eb4db5f3e0fd" providerId="LiveId" clId="{6EFBB1F6-4657-4CEC-B12D-23333E8CDA10}" dt="2025-05-13T13:42:02.046" v="11568" actId="14100"/>
          <ac:picMkLst>
            <pc:docMk/>
            <pc:sldMk cId="3190873669" sldId="256"/>
            <ac:picMk id="63" creationId="{B404D472-D1BE-50D2-FB76-35B49D538526}"/>
          </ac:picMkLst>
        </pc:picChg>
        <pc:picChg chg="add mod">
          <ac:chgData name="Samuel Aldous" userId="0ff3eb4db5f3e0fd" providerId="LiveId" clId="{6EFBB1F6-4657-4CEC-B12D-23333E8CDA10}" dt="2025-05-13T13:41:28.181" v="11560" actId="14100"/>
          <ac:picMkLst>
            <pc:docMk/>
            <pc:sldMk cId="3190873669" sldId="256"/>
            <ac:picMk id="1025" creationId="{15106C1F-59C2-D17B-A741-E425A796CA10}"/>
          </ac:picMkLst>
        </pc:picChg>
        <pc:picChg chg="add mod">
          <ac:chgData name="Samuel Aldous" userId="0ff3eb4db5f3e0fd" providerId="LiveId" clId="{6EFBB1F6-4657-4CEC-B12D-23333E8CDA10}" dt="2025-05-12T12:48:26.736" v="9245" actId="14100"/>
          <ac:picMkLst>
            <pc:docMk/>
            <pc:sldMk cId="3190873669" sldId="256"/>
            <ac:picMk id="1028" creationId="{1C65AC41-B9E4-5E1E-40E4-F29A11C13D09}"/>
          </ac:picMkLst>
        </pc:picChg>
        <pc:picChg chg="add del mod">
          <ac:chgData name="Samuel Aldous" userId="0ff3eb4db5f3e0fd" providerId="LiveId" clId="{6EFBB1F6-4657-4CEC-B12D-23333E8CDA10}" dt="2025-05-13T13:38:39.211" v="11545" actId="478"/>
          <ac:picMkLst>
            <pc:docMk/>
            <pc:sldMk cId="3190873669" sldId="256"/>
            <ac:picMk id="1031" creationId="{6D914AD0-7805-4A0F-C3E1-82C8B0443D03}"/>
          </ac:picMkLst>
        </pc:picChg>
        <pc:picChg chg="add mod">
          <ac:chgData name="Samuel Aldous" userId="0ff3eb4db5f3e0fd" providerId="LiveId" clId="{6EFBB1F6-4657-4CEC-B12D-23333E8CDA10}" dt="2025-05-13T13:41:42.173" v="11565" actId="14100"/>
          <ac:picMkLst>
            <pc:docMk/>
            <pc:sldMk cId="3190873669" sldId="256"/>
            <ac:picMk id="1032" creationId="{766543D6-C9B9-AE15-86A2-870E51AEBC3B}"/>
          </ac:picMkLst>
        </pc:picChg>
        <pc:picChg chg="add mod">
          <ac:chgData name="Samuel Aldous" userId="0ff3eb4db5f3e0fd" providerId="LiveId" clId="{6EFBB1F6-4657-4CEC-B12D-23333E8CDA10}" dt="2025-05-13T13:41:46.881" v="11566" actId="14100"/>
          <ac:picMkLst>
            <pc:docMk/>
            <pc:sldMk cId="3190873669" sldId="256"/>
            <ac:picMk id="1035" creationId="{6D12A19A-FC49-55B5-18C9-E8405636A349}"/>
          </ac:picMkLst>
        </pc:picChg>
        <pc:picChg chg="add mod">
          <ac:chgData name="Samuel Aldous" userId="0ff3eb4db5f3e0fd" providerId="LiveId" clId="{6EFBB1F6-4657-4CEC-B12D-23333E8CDA10}" dt="2025-05-12T12:11:56.971" v="8580" actId="1076"/>
          <ac:picMkLst>
            <pc:docMk/>
            <pc:sldMk cId="3190873669" sldId="256"/>
            <ac:picMk id="1037" creationId="{C24E965F-E6AD-4957-AFAA-D497459CEC7F}"/>
          </ac:picMkLst>
        </pc:picChg>
        <pc:picChg chg="add mod">
          <ac:chgData name="Samuel Aldous" userId="0ff3eb4db5f3e0fd" providerId="LiveId" clId="{6EFBB1F6-4657-4CEC-B12D-23333E8CDA10}" dt="2025-05-12T12:19:32.932" v="8892" actId="1037"/>
          <ac:picMkLst>
            <pc:docMk/>
            <pc:sldMk cId="3190873669" sldId="256"/>
            <ac:picMk id="1043" creationId="{B9426D23-14E4-90A0-901F-79FF7DBCC68D}"/>
          </ac:picMkLst>
        </pc:picChg>
        <pc:picChg chg="add mod">
          <ac:chgData name="Samuel Aldous" userId="0ff3eb4db5f3e0fd" providerId="LiveId" clId="{6EFBB1F6-4657-4CEC-B12D-23333E8CDA10}" dt="2025-05-12T12:14:58.462" v="8629" actId="1076"/>
          <ac:picMkLst>
            <pc:docMk/>
            <pc:sldMk cId="3190873669" sldId="256"/>
            <ac:picMk id="1045" creationId="{082717A6-5E21-27F2-AA74-AEBB9F7205D8}"/>
          </ac:picMkLst>
        </pc:picChg>
        <pc:picChg chg="add mod">
          <ac:chgData name="Samuel Aldous" userId="0ff3eb4db5f3e0fd" providerId="LiveId" clId="{6EFBB1F6-4657-4CEC-B12D-23333E8CDA10}" dt="2025-05-12T16:45:30.164" v="10266" actId="14100"/>
          <ac:picMkLst>
            <pc:docMk/>
            <pc:sldMk cId="3190873669" sldId="256"/>
            <ac:picMk id="1047" creationId="{F527D63F-3F60-1490-AD7F-425468D03BC0}"/>
          </ac:picMkLst>
        </pc:picChg>
        <pc:picChg chg="add mod">
          <ac:chgData name="Samuel Aldous" userId="0ff3eb4db5f3e0fd" providerId="LiveId" clId="{6EFBB1F6-4657-4CEC-B12D-23333E8CDA10}" dt="2025-05-12T12:16:19.875" v="8711" actId="1036"/>
          <ac:picMkLst>
            <pc:docMk/>
            <pc:sldMk cId="3190873669" sldId="256"/>
            <ac:picMk id="1048" creationId="{6B6E74A4-D861-EDF8-91F1-9BADB0AB1131}"/>
          </ac:picMkLst>
        </pc:picChg>
        <pc:picChg chg="add mod">
          <ac:chgData name="Samuel Aldous" userId="0ff3eb4db5f3e0fd" providerId="LiveId" clId="{6EFBB1F6-4657-4CEC-B12D-23333E8CDA10}" dt="2025-05-12T12:16:42.257" v="8845" actId="1036"/>
          <ac:picMkLst>
            <pc:docMk/>
            <pc:sldMk cId="3190873669" sldId="256"/>
            <ac:picMk id="1049" creationId="{FED8D7E5-B53E-BBEE-F72B-26B9AED427C9}"/>
          </ac:picMkLst>
        </pc:picChg>
        <pc:picChg chg="add mod">
          <ac:chgData name="Samuel Aldous" userId="0ff3eb4db5f3e0fd" providerId="LiveId" clId="{6EFBB1F6-4657-4CEC-B12D-23333E8CDA10}" dt="2025-05-12T16:49:45.961" v="10328" actId="14100"/>
          <ac:picMkLst>
            <pc:docMk/>
            <pc:sldMk cId="3190873669" sldId="256"/>
            <ac:picMk id="1051" creationId="{4A1B94D8-9607-633F-554B-67978DB769B0}"/>
          </ac:picMkLst>
        </pc:picChg>
        <pc:picChg chg="add mod">
          <ac:chgData name="Samuel Aldous" userId="0ff3eb4db5f3e0fd" providerId="LiveId" clId="{6EFBB1F6-4657-4CEC-B12D-23333E8CDA10}" dt="2025-05-12T16:50:23.293" v="10350" actId="14100"/>
          <ac:picMkLst>
            <pc:docMk/>
            <pc:sldMk cId="3190873669" sldId="256"/>
            <ac:picMk id="1058" creationId="{C2743051-01D2-D02E-ABF6-A2FF4B9F394A}"/>
          </ac:picMkLst>
        </pc:picChg>
        <pc:picChg chg="add mod">
          <ac:chgData name="Samuel Aldous" userId="0ff3eb4db5f3e0fd" providerId="LiveId" clId="{6EFBB1F6-4657-4CEC-B12D-23333E8CDA10}" dt="2025-05-12T16:50:28.309" v="10351" actId="14100"/>
          <ac:picMkLst>
            <pc:docMk/>
            <pc:sldMk cId="3190873669" sldId="256"/>
            <ac:picMk id="1073" creationId="{CAD22692-7205-19E2-A6AB-C02ABE75D7B8}"/>
          </ac:picMkLst>
        </pc:picChg>
        <pc:picChg chg="add mod">
          <ac:chgData name="Samuel Aldous" userId="0ff3eb4db5f3e0fd" providerId="LiveId" clId="{6EFBB1F6-4657-4CEC-B12D-23333E8CDA10}" dt="2025-05-12T16:49:18.395" v="10322" actId="1038"/>
          <ac:picMkLst>
            <pc:docMk/>
            <pc:sldMk cId="3190873669" sldId="256"/>
            <ac:picMk id="1080" creationId="{9641EBD5-F601-3CFE-99AA-6DC60908625B}"/>
          </ac:picMkLst>
        </pc:picChg>
        <pc:picChg chg="add mod">
          <ac:chgData name="Samuel Aldous" userId="0ff3eb4db5f3e0fd" providerId="LiveId" clId="{6EFBB1F6-4657-4CEC-B12D-23333E8CDA10}" dt="2025-05-13T13:41:54.992" v="11567" actId="14100"/>
          <ac:picMkLst>
            <pc:docMk/>
            <pc:sldMk cId="3190873669" sldId="256"/>
            <ac:picMk id="3074" creationId="{1F69BC57-2F73-F58B-A993-A631D1CD777D}"/>
          </ac:picMkLst>
        </pc:picChg>
        <pc:picChg chg="add mod">
          <ac:chgData name="Samuel Aldous" userId="0ff3eb4db5f3e0fd" providerId="LiveId" clId="{6EFBB1F6-4657-4CEC-B12D-23333E8CDA10}" dt="2025-05-12T16:48:29.249" v="10303" actId="1076"/>
          <ac:picMkLst>
            <pc:docMk/>
            <pc:sldMk cId="3190873669" sldId="256"/>
            <ac:picMk id="3076" creationId="{F97C7AA9-DDA4-B8D9-A95F-524036BE0A9E}"/>
          </ac:picMkLst>
        </pc:picChg>
        <pc:cxnChg chg="add mod">
          <ac:chgData name="Samuel Aldous" userId="0ff3eb4db5f3e0fd" providerId="LiveId" clId="{6EFBB1F6-4657-4CEC-B12D-23333E8CDA10}" dt="2025-05-13T13:00:58.299" v="10903" actId="14100"/>
          <ac:cxnSpMkLst>
            <pc:docMk/>
            <pc:sldMk cId="3190873669" sldId="256"/>
            <ac:cxnSpMk id="10" creationId="{C8C575C8-1BCB-B636-6A79-2A7480CD210B}"/>
          </ac:cxnSpMkLst>
        </pc:cxnChg>
        <pc:cxnChg chg="add mod">
          <ac:chgData name="Samuel Aldous" userId="0ff3eb4db5f3e0fd" providerId="LiveId" clId="{6EFBB1F6-4657-4CEC-B12D-23333E8CDA10}" dt="2025-05-12T10:32:02.163" v="7285" actId="14100"/>
          <ac:cxnSpMkLst>
            <pc:docMk/>
            <pc:sldMk cId="3190873669" sldId="256"/>
            <ac:cxnSpMk id="17" creationId="{38B5D0DF-DC85-D6E6-2135-E1AC67D0162C}"/>
          </ac:cxnSpMkLst>
        </pc:cxnChg>
        <pc:cxnChg chg="add mod">
          <ac:chgData name="Samuel Aldous" userId="0ff3eb4db5f3e0fd" providerId="LiveId" clId="{6EFBB1F6-4657-4CEC-B12D-23333E8CDA10}" dt="2025-05-14T11:08:35.171" v="11978" actId="1076"/>
          <ac:cxnSpMkLst>
            <pc:docMk/>
            <pc:sldMk cId="3190873669" sldId="256"/>
            <ac:cxnSpMk id="45" creationId="{36F9118A-6335-FDBD-6018-2ED8EF947885}"/>
          </ac:cxnSpMkLst>
        </pc:cxnChg>
        <pc:cxnChg chg="add mod">
          <ac:chgData name="Samuel Aldous" userId="0ff3eb4db5f3e0fd" providerId="LiveId" clId="{6EFBB1F6-4657-4CEC-B12D-23333E8CDA10}" dt="2025-05-12T16:46:38.133" v="10285" actId="1036"/>
          <ac:cxnSpMkLst>
            <pc:docMk/>
            <pc:sldMk cId="3190873669" sldId="256"/>
            <ac:cxnSpMk id="51" creationId="{39731C9C-088A-82BA-43D8-E7ED799D91C3}"/>
          </ac:cxnSpMkLst>
        </pc:cxnChg>
        <pc:cxnChg chg="add mod">
          <ac:chgData name="Samuel Aldous" userId="0ff3eb4db5f3e0fd" providerId="LiveId" clId="{6EFBB1F6-4657-4CEC-B12D-23333E8CDA10}" dt="2025-05-12T16:50:35.248" v="10352" actId="14100"/>
          <ac:cxnSpMkLst>
            <pc:docMk/>
            <pc:sldMk cId="3190873669" sldId="256"/>
            <ac:cxnSpMk id="54" creationId="{F9C7039A-E3A4-90BD-F3C2-12735B7BEBEC}"/>
          </ac:cxnSpMkLst>
        </pc:cxnChg>
        <pc:cxnChg chg="add mod">
          <ac:chgData name="Samuel Aldous" userId="0ff3eb4db5f3e0fd" providerId="LiveId" clId="{6EFBB1F6-4657-4CEC-B12D-23333E8CDA10}" dt="2025-05-12T16:45:11.336" v="10263" actId="208"/>
          <ac:cxnSpMkLst>
            <pc:docMk/>
            <pc:sldMk cId="3190873669" sldId="256"/>
            <ac:cxnSpMk id="62" creationId="{C5097A77-891E-027C-7D6D-A9D562145654}"/>
          </ac:cxnSpMkLst>
        </pc:cxnChg>
        <pc:cxnChg chg="add mod">
          <ac:chgData name="Samuel Aldous" userId="0ff3eb4db5f3e0fd" providerId="LiveId" clId="{6EFBB1F6-4657-4CEC-B12D-23333E8CDA10}" dt="2025-05-12T16:50:38.040" v="10353" actId="14100"/>
          <ac:cxnSpMkLst>
            <pc:docMk/>
            <pc:sldMk cId="3190873669" sldId="256"/>
            <ac:cxnSpMk id="1024" creationId="{1492EBD9-2824-4449-EC06-05E557716718}"/>
          </ac:cxnSpMkLst>
        </pc:cxnChg>
        <pc:cxnChg chg="add mod">
          <ac:chgData name="Samuel Aldous" userId="0ff3eb4db5f3e0fd" providerId="LiveId" clId="{6EFBB1F6-4657-4CEC-B12D-23333E8CDA10}" dt="2025-05-12T17:08:32.536" v="10839" actId="14100"/>
          <ac:cxnSpMkLst>
            <pc:docMk/>
            <pc:sldMk cId="3190873669" sldId="256"/>
            <ac:cxnSpMk id="1076" creationId="{2DF9C846-6BA4-5BE4-80F2-0A68873D5ED8}"/>
          </ac:cxnSpMkLst>
        </pc:cxnChg>
        <pc:cxnChg chg="add mod">
          <ac:chgData name="Samuel Aldous" userId="0ff3eb4db5f3e0fd" providerId="LiveId" clId="{6EFBB1F6-4657-4CEC-B12D-23333E8CDA10}" dt="2025-05-12T17:09:06.217" v="10869" actId="14100"/>
          <ac:cxnSpMkLst>
            <pc:docMk/>
            <pc:sldMk cId="3190873669" sldId="256"/>
            <ac:cxnSpMk id="1078" creationId="{C748B317-1D6C-A5D2-92D5-DCA28EA62922}"/>
          </ac:cxnSpMkLst>
        </pc:cxnChg>
      </pc:sldChg>
      <pc:sldChg chg="addSp delSp modSp new del mod">
        <pc:chgData name="Samuel Aldous" userId="0ff3eb4db5f3e0fd" providerId="LiveId" clId="{6EFBB1F6-4657-4CEC-B12D-23333E8CDA10}" dt="2025-05-12T16:47:17.519" v="10291" actId="47"/>
        <pc:sldMkLst>
          <pc:docMk/>
          <pc:sldMk cId="1198137374" sldId="257"/>
        </pc:sldMkLst>
      </pc:sldChg>
      <pc:sldChg chg="addSp delSp modSp new del mod">
        <pc:chgData name="Samuel Aldous" userId="0ff3eb4db5f3e0fd" providerId="LiveId" clId="{6EFBB1F6-4657-4CEC-B12D-23333E8CDA10}" dt="2025-05-12T10:57:37.798" v="7743" actId="47"/>
        <pc:sldMkLst>
          <pc:docMk/>
          <pc:sldMk cId="1557168104" sldId="257"/>
        </pc:sldMkLst>
      </pc:sldChg>
      <pc:sldChg chg="addSp delSp modSp new del mod">
        <pc:chgData name="Samuel Aldous" userId="0ff3eb4db5f3e0fd" providerId="LiveId" clId="{6EFBB1F6-4657-4CEC-B12D-23333E8CDA10}" dt="2025-05-13T13:30:52.107" v="11486" actId="47"/>
        <pc:sldMkLst>
          <pc:docMk/>
          <pc:sldMk cId="1715269310" sldId="257"/>
        </pc:sldMkLst>
        <pc:spChg chg="del">
          <ac:chgData name="Samuel Aldous" userId="0ff3eb4db5f3e0fd" providerId="LiveId" clId="{6EFBB1F6-4657-4CEC-B12D-23333E8CDA10}" dt="2025-05-13T13:27:26.013" v="11400" actId="478"/>
          <ac:spMkLst>
            <pc:docMk/>
            <pc:sldMk cId="1715269310" sldId="257"/>
            <ac:spMk id="2" creationId="{4E35607A-EE97-7607-6D83-BB035EBBB9AB}"/>
          </ac:spMkLst>
        </pc:spChg>
        <pc:spChg chg="del">
          <ac:chgData name="Samuel Aldous" userId="0ff3eb4db5f3e0fd" providerId="LiveId" clId="{6EFBB1F6-4657-4CEC-B12D-23333E8CDA10}" dt="2025-05-13T13:26:48.360" v="11386" actId="478"/>
          <ac:spMkLst>
            <pc:docMk/>
            <pc:sldMk cId="1715269310" sldId="257"/>
            <ac:spMk id="3" creationId="{94FCAE05-70CD-2899-B548-77212C187951}"/>
          </ac:spMkLst>
        </pc:spChg>
        <pc:spChg chg="add del mod ord">
          <ac:chgData name="Samuel Aldous" userId="0ff3eb4db5f3e0fd" providerId="LiveId" clId="{6EFBB1F6-4657-4CEC-B12D-23333E8CDA10}" dt="2025-05-13T13:27:28.702" v="11401" actId="21"/>
          <ac:spMkLst>
            <pc:docMk/>
            <pc:sldMk cId="1715269310" sldId="257"/>
            <ac:spMk id="33" creationId="{6596EF1A-15E1-D139-020A-E31EC198F87D}"/>
          </ac:spMkLst>
        </pc:spChg>
        <pc:picChg chg="add del mod">
          <ac:chgData name="Samuel Aldous" userId="0ff3eb4db5f3e0fd" providerId="LiveId" clId="{6EFBB1F6-4657-4CEC-B12D-23333E8CDA10}" dt="2025-05-13T13:27:28.702" v="11401" actId="21"/>
          <ac:picMkLst>
            <pc:docMk/>
            <pc:sldMk cId="1715269310" sldId="257"/>
            <ac:picMk id="52" creationId="{EA988E59-26C9-2581-5FE9-B35F904A32FC}"/>
          </ac:picMkLst>
        </pc:picChg>
        <pc:picChg chg="add del mod">
          <ac:chgData name="Samuel Aldous" userId="0ff3eb4db5f3e0fd" providerId="LiveId" clId="{6EFBB1F6-4657-4CEC-B12D-23333E8CDA10}" dt="2025-05-13T13:27:28.702" v="11401" actId="21"/>
          <ac:picMkLst>
            <pc:docMk/>
            <pc:sldMk cId="1715269310" sldId="257"/>
            <ac:picMk id="53" creationId="{DC36391F-BF50-3284-CF53-05FA5170DD60}"/>
          </ac:picMkLst>
        </pc:picChg>
      </pc:sldChg>
      <pc:sldChg chg="addSp delSp modSp new del mod">
        <pc:chgData name="Samuel Aldous" userId="0ff3eb4db5f3e0fd" providerId="LiveId" clId="{6EFBB1F6-4657-4CEC-B12D-23333E8CDA10}" dt="2025-05-12T13:26:24.553" v="9483" actId="47"/>
        <pc:sldMkLst>
          <pc:docMk/>
          <pc:sldMk cId="1765697789" sldId="257"/>
        </pc:sldMkLst>
      </pc:sldChg>
      <pc:sldChg chg="addSp delSp modSp new del mod">
        <pc:chgData name="Samuel Aldous" userId="0ff3eb4db5f3e0fd" providerId="LiveId" clId="{6EFBB1F6-4657-4CEC-B12D-23333E8CDA10}" dt="2025-05-11T14:58:16.127" v="6352" actId="47"/>
        <pc:sldMkLst>
          <pc:docMk/>
          <pc:sldMk cId="2055967960" sldId="257"/>
        </pc:sldMkLst>
      </pc:sldChg>
      <pc:sldChg chg="addSp delSp modSp new del mod">
        <pc:chgData name="Samuel Aldous" userId="0ff3eb4db5f3e0fd" providerId="LiveId" clId="{6EFBB1F6-4657-4CEC-B12D-23333E8CDA10}" dt="2025-05-12T13:30:16.232" v="9583" actId="47"/>
        <pc:sldMkLst>
          <pc:docMk/>
          <pc:sldMk cId="2457837934" sldId="257"/>
        </pc:sldMkLst>
      </pc:sldChg>
      <pc:sldChg chg="addSp delSp modSp new del mod">
        <pc:chgData name="Samuel Aldous" userId="0ff3eb4db5f3e0fd" providerId="LiveId" clId="{6EFBB1F6-4657-4CEC-B12D-23333E8CDA10}" dt="2025-05-12T12:56:17.565" v="9361" actId="47"/>
        <pc:sldMkLst>
          <pc:docMk/>
          <pc:sldMk cId="2664285224" sldId="257"/>
        </pc:sldMkLst>
      </pc:sldChg>
      <pc:sldChg chg="addSp delSp modSp new del mod">
        <pc:chgData name="Samuel Aldous" userId="0ff3eb4db5f3e0fd" providerId="LiveId" clId="{6EFBB1F6-4657-4CEC-B12D-23333E8CDA10}" dt="2025-05-12T13:00:50.116" v="9421" actId="47"/>
        <pc:sldMkLst>
          <pc:docMk/>
          <pc:sldMk cId="2765944140" sldId="257"/>
        </pc:sldMkLst>
      </pc:sldChg>
      <pc:sldChg chg="addSp delSp modSp new del mod">
        <pc:chgData name="Samuel Aldous" userId="0ff3eb4db5f3e0fd" providerId="LiveId" clId="{6EFBB1F6-4657-4CEC-B12D-23333E8CDA10}" dt="2025-05-13T13:38:49.038" v="11550" actId="47"/>
        <pc:sldMkLst>
          <pc:docMk/>
          <pc:sldMk cId="2831464955" sldId="257"/>
        </pc:sldMkLst>
        <pc:spChg chg="add del mod">
          <ac:chgData name="Samuel Aldous" userId="0ff3eb4db5f3e0fd" providerId="LiveId" clId="{6EFBB1F6-4657-4CEC-B12D-23333E8CDA10}" dt="2025-05-13T13:38:47.531" v="11549" actId="478"/>
          <ac:spMkLst>
            <pc:docMk/>
            <pc:sldMk cId="2831464955" sldId="257"/>
            <ac:spMk id="1030" creationId="{8ACACED3-A0F4-305B-A812-52D4E817164E}"/>
          </ac:spMkLst>
        </pc:spChg>
      </pc:sldChg>
      <pc:sldChg chg="addSp delSp modSp new del mod">
        <pc:chgData name="Samuel Aldous" userId="0ff3eb4db5f3e0fd" providerId="LiveId" clId="{6EFBB1F6-4657-4CEC-B12D-23333E8CDA10}" dt="2025-05-11T15:11:20.935" v="7027" actId="47"/>
        <pc:sldMkLst>
          <pc:docMk/>
          <pc:sldMk cId="2858841715" sldId="257"/>
        </pc:sldMkLst>
      </pc:sldChg>
      <pc:sldChg chg="addSp delSp modSp new del mod">
        <pc:chgData name="Samuel Aldous" userId="0ff3eb4db5f3e0fd" providerId="LiveId" clId="{6EFBB1F6-4657-4CEC-B12D-23333E8CDA10}" dt="2025-05-12T11:05:31.494" v="7796" actId="47"/>
        <pc:sldMkLst>
          <pc:docMk/>
          <pc:sldMk cId="2859037582" sldId="257"/>
        </pc:sldMkLst>
      </pc:sldChg>
      <pc:sldChg chg="addSp delSp modSp new del mod">
        <pc:chgData name="Samuel Aldous" userId="0ff3eb4db5f3e0fd" providerId="LiveId" clId="{6EFBB1F6-4657-4CEC-B12D-23333E8CDA10}" dt="2025-05-12T16:24:26.640" v="9797" actId="47"/>
        <pc:sldMkLst>
          <pc:docMk/>
          <pc:sldMk cId="3641522650" sldId="257"/>
        </pc:sldMkLst>
      </pc:sldChg>
      <pc:sldChg chg="addSp delSp modSp new del mod">
        <pc:chgData name="Samuel Aldous" userId="0ff3eb4db5f3e0fd" providerId="LiveId" clId="{6EFBB1F6-4657-4CEC-B12D-23333E8CDA10}" dt="2025-05-12T12:22:37.805" v="8925" actId="47"/>
        <pc:sldMkLst>
          <pc:docMk/>
          <pc:sldMk cId="3673065103" sldId="257"/>
        </pc:sldMkLst>
      </pc:sldChg>
      <pc:sldChg chg="addSp delSp modSp new del mod">
        <pc:chgData name="Samuel Aldous" userId="0ff3eb4db5f3e0fd" providerId="LiveId" clId="{6EFBB1F6-4657-4CEC-B12D-23333E8CDA10}" dt="2025-05-12T13:25:22.964" v="9457" actId="47"/>
        <pc:sldMkLst>
          <pc:docMk/>
          <pc:sldMk cId="3916350791" sldId="257"/>
        </pc:sldMkLst>
      </pc:sldChg>
      <pc:sldChg chg="addSp delSp modSp new del mod">
        <pc:chgData name="Samuel Aldous" userId="0ff3eb4db5f3e0fd" providerId="LiveId" clId="{6EFBB1F6-4657-4CEC-B12D-23333E8CDA10}" dt="2025-05-12T13:25:54.809" v="9469" actId="47"/>
        <pc:sldMkLst>
          <pc:docMk/>
          <pc:sldMk cId="3986606534" sldId="257"/>
        </pc:sldMkLst>
      </pc:sldChg>
      <pc:sldChg chg="addSp delSp modSp new del mod">
        <pc:chgData name="Samuel Aldous" userId="0ff3eb4db5f3e0fd" providerId="LiveId" clId="{6EFBB1F6-4657-4CEC-B12D-23333E8CDA10}" dt="2025-05-12T12:58:39.712" v="9396" actId="47"/>
        <pc:sldMkLst>
          <pc:docMk/>
          <pc:sldMk cId="3991735635" sldId="257"/>
        </pc:sldMkLst>
      </pc:sldChg>
      <pc:sldChg chg="addSp modSp new del mod">
        <pc:chgData name="Samuel Aldous" userId="0ff3eb4db5f3e0fd" providerId="LiveId" clId="{6EFBB1F6-4657-4CEC-B12D-23333E8CDA10}" dt="2025-05-11T12:03:55.480" v="3538" actId="47"/>
        <pc:sldMkLst>
          <pc:docMk/>
          <pc:sldMk cId="4177700805" sldId="257"/>
        </pc:sldMkLst>
      </pc:sldChg>
      <pc:sldChg chg="addSp delSp modSp new del mod">
        <pc:chgData name="Samuel Aldous" userId="0ff3eb4db5f3e0fd" providerId="LiveId" clId="{6EFBB1F6-4657-4CEC-B12D-23333E8CDA10}" dt="2025-05-12T11:13:09.135" v="7849" actId="47"/>
        <pc:sldMkLst>
          <pc:docMk/>
          <pc:sldMk cId="4260876847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B8E8F-D1CB-494B-B6E4-134378C2B7A9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54523-64B7-490D-B8F1-67A4887E8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60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4523-64B7-490D-B8F1-67A4887E833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04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35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2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3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10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9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71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87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49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0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4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D9B840-AB25-4D96-A6B6-A8B82B77049F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0293C8-06B5-40DC-BF7C-C8AEDBC11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5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34" Type="http://schemas.openxmlformats.org/officeDocument/2006/relationships/image" Target="../media/image30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hyperlink" Target="http://dx.doi.org/10.1038/s41586-021-04245-0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2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hyperlink" Target="https://www.nature.com/articles/s41594-020-0483-8?fromPaywallRec=false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Estructura de diseño digital modular">
            <a:extLst>
              <a:ext uri="{FF2B5EF4-FFF2-40B4-BE49-F238E27FC236}">
                <a16:creationId xmlns:a16="http://schemas.microsoft.com/office/drawing/2014/main" id="{EA988E59-26C9-2581-5FE9-B35F904A3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6" t="49023" r="2797" b="1391"/>
          <a:stretch/>
        </p:blipFill>
        <p:spPr bwMode="auto">
          <a:xfrm>
            <a:off x="9487971" y="2892053"/>
            <a:ext cx="21187741" cy="369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xplosion: 8 Points 39">
            <a:extLst>
              <a:ext uri="{FF2B5EF4-FFF2-40B4-BE49-F238E27FC236}">
                <a16:creationId xmlns:a16="http://schemas.microsoft.com/office/drawing/2014/main" id="{6596EF1A-15E1-D139-020A-E31EC198F87D}"/>
              </a:ext>
            </a:extLst>
          </p:cNvPr>
          <p:cNvSpPr/>
          <p:nvPr/>
        </p:nvSpPr>
        <p:spPr>
          <a:xfrm>
            <a:off x="26445411" y="3505200"/>
            <a:ext cx="3291179" cy="1844367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8748 w 21600"/>
              <a:gd name="connsiteY6" fmla="*/ 10049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18588 w 21600"/>
              <a:gd name="connsiteY5" fmla="*/ 7072 h 21600"/>
              <a:gd name="connsiteX6" fmla="*/ 18748 w 21600"/>
              <a:gd name="connsiteY6" fmla="*/ 10049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19661"/>
              <a:gd name="connsiteY0" fmla="*/ 5800 h 21600"/>
              <a:gd name="connsiteX1" fmla="*/ 14522 w 19661"/>
              <a:gd name="connsiteY1" fmla="*/ 0 h 21600"/>
              <a:gd name="connsiteX2" fmla="*/ 14155 w 19661"/>
              <a:gd name="connsiteY2" fmla="*/ 5325 h 21600"/>
              <a:gd name="connsiteX3" fmla="*/ 18380 w 19661"/>
              <a:gd name="connsiteY3" fmla="*/ 4457 h 21600"/>
              <a:gd name="connsiteX4" fmla="*/ 16702 w 19661"/>
              <a:gd name="connsiteY4" fmla="*/ 7315 h 21600"/>
              <a:gd name="connsiteX5" fmla="*/ 18588 w 19661"/>
              <a:gd name="connsiteY5" fmla="*/ 7072 h 21600"/>
              <a:gd name="connsiteX6" fmla="*/ 18748 w 19661"/>
              <a:gd name="connsiteY6" fmla="*/ 10049 h 21600"/>
              <a:gd name="connsiteX7" fmla="*/ 19661 w 19661"/>
              <a:gd name="connsiteY7" fmla="*/ 14142 h 21600"/>
              <a:gd name="connsiteX8" fmla="*/ 16837 w 19661"/>
              <a:gd name="connsiteY8" fmla="*/ 12942 h 21600"/>
              <a:gd name="connsiteX9" fmla="*/ 18145 w 19661"/>
              <a:gd name="connsiteY9" fmla="*/ 18095 h 21600"/>
              <a:gd name="connsiteX10" fmla="*/ 14020 w 19661"/>
              <a:gd name="connsiteY10" fmla="*/ 14457 h 21600"/>
              <a:gd name="connsiteX11" fmla="*/ 13247 w 19661"/>
              <a:gd name="connsiteY11" fmla="*/ 19737 h 21600"/>
              <a:gd name="connsiteX12" fmla="*/ 10532 w 19661"/>
              <a:gd name="connsiteY12" fmla="*/ 14935 h 21600"/>
              <a:gd name="connsiteX13" fmla="*/ 8485 w 19661"/>
              <a:gd name="connsiteY13" fmla="*/ 21600 h 21600"/>
              <a:gd name="connsiteX14" fmla="*/ 7715 w 19661"/>
              <a:gd name="connsiteY14" fmla="*/ 15627 h 21600"/>
              <a:gd name="connsiteX15" fmla="*/ 4762 w 19661"/>
              <a:gd name="connsiteY15" fmla="*/ 17617 h 21600"/>
              <a:gd name="connsiteX16" fmla="*/ 5667 w 19661"/>
              <a:gd name="connsiteY16" fmla="*/ 13937 h 21600"/>
              <a:gd name="connsiteX17" fmla="*/ 135 w 19661"/>
              <a:gd name="connsiteY17" fmla="*/ 14587 h 21600"/>
              <a:gd name="connsiteX18" fmla="*/ 3722 w 19661"/>
              <a:gd name="connsiteY18" fmla="*/ 11775 h 21600"/>
              <a:gd name="connsiteX19" fmla="*/ 0 w 19661"/>
              <a:gd name="connsiteY19" fmla="*/ 8615 h 21600"/>
              <a:gd name="connsiteX20" fmla="*/ 4627 w 19661"/>
              <a:gd name="connsiteY20" fmla="*/ 7617 h 21600"/>
              <a:gd name="connsiteX21" fmla="*/ 370 w 19661"/>
              <a:gd name="connsiteY21" fmla="*/ 2295 h 21600"/>
              <a:gd name="connsiteX22" fmla="*/ 7312 w 19661"/>
              <a:gd name="connsiteY22" fmla="*/ 6320 h 21600"/>
              <a:gd name="connsiteX23" fmla="*/ 8352 w 19661"/>
              <a:gd name="connsiteY23" fmla="*/ 2295 h 21600"/>
              <a:gd name="connsiteX24" fmla="*/ 10800 w 19661"/>
              <a:gd name="connsiteY24" fmla="*/ 5800 h 21600"/>
              <a:gd name="connsiteX0" fmla="*/ 10800 w 19661"/>
              <a:gd name="connsiteY0" fmla="*/ 5800 h 21600"/>
              <a:gd name="connsiteX1" fmla="*/ 14522 w 19661"/>
              <a:gd name="connsiteY1" fmla="*/ 0 h 21600"/>
              <a:gd name="connsiteX2" fmla="*/ 14155 w 19661"/>
              <a:gd name="connsiteY2" fmla="*/ 5325 h 21600"/>
              <a:gd name="connsiteX3" fmla="*/ 18380 w 19661"/>
              <a:gd name="connsiteY3" fmla="*/ 4457 h 21600"/>
              <a:gd name="connsiteX4" fmla="*/ 16702 w 19661"/>
              <a:gd name="connsiteY4" fmla="*/ 7315 h 21600"/>
              <a:gd name="connsiteX5" fmla="*/ 18588 w 19661"/>
              <a:gd name="connsiteY5" fmla="*/ 7072 h 21600"/>
              <a:gd name="connsiteX6" fmla="*/ 18281 w 19661"/>
              <a:gd name="connsiteY6" fmla="*/ 11486 h 21600"/>
              <a:gd name="connsiteX7" fmla="*/ 19661 w 19661"/>
              <a:gd name="connsiteY7" fmla="*/ 14142 h 21600"/>
              <a:gd name="connsiteX8" fmla="*/ 16837 w 19661"/>
              <a:gd name="connsiteY8" fmla="*/ 12942 h 21600"/>
              <a:gd name="connsiteX9" fmla="*/ 18145 w 19661"/>
              <a:gd name="connsiteY9" fmla="*/ 18095 h 21600"/>
              <a:gd name="connsiteX10" fmla="*/ 14020 w 19661"/>
              <a:gd name="connsiteY10" fmla="*/ 14457 h 21600"/>
              <a:gd name="connsiteX11" fmla="*/ 13247 w 19661"/>
              <a:gd name="connsiteY11" fmla="*/ 19737 h 21600"/>
              <a:gd name="connsiteX12" fmla="*/ 10532 w 19661"/>
              <a:gd name="connsiteY12" fmla="*/ 14935 h 21600"/>
              <a:gd name="connsiteX13" fmla="*/ 8485 w 19661"/>
              <a:gd name="connsiteY13" fmla="*/ 21600 h 21600"/>
              <a:gd name="connsiteX14" fmla="*/ 7715 w 19661"/>
              <a:gd name="connsiteY14" fmla="*/ 15627 h 21600"/>
              <a:gd name="connsiteX15" fmla="*/ 4762 w 19661"/>
              <a:gd name="connsiteY15" fmla="*/ 17617 h 21600"/>
              <a:gd name="connsiteX16" fmla="*/ 5667 w 19661"/>
              <a:gd name="connsiteY16" fmla="*/ 13937 h 21600"/>
              <a:gd name="connsiteX17" fmla="*/ 135 w 19661"/>
              <a:gd name="connsiteY17" fmla="*/ 14587 h 21600"/>
              <a:gd name="connsiteX18" fmla="*/ 3722 w 19661"/>
              <a:gd name="connsiteY18" fmla="*/ 11775 h 21600"/>
              <a:gd name="connsiteX19" fmla="*/ 0 w 19661"/>
              <a:gd name="connsiteY19" fmla="*/ 8615 h 21600"/>
              <a:gd name="connsiteX20" fmla="*/ 4627 w 19661"/>
              <a:gd name="connsiteY20" fmla="*/ 7617 h 21600"/>
              <a:gd name="connsiteX21" fmla="*/ 370 w 19661"/>
              <a:gd name="connsiteY21" fmla="*/ 2295 h 21600"/>
              <a:gd name="connsiteX22" fmla="*/ 7312 w 19661"/>
              <a:gd name="connsiteY22" fmla="*/ 6320 h 21600"/>
              <a:gd name="connsiteX23" fmla="*/ 8352 w 19661"/>
              <a:gd name="connsiteY23" fmla="*/ 2295 h 21600"/>
              <a:gd name="connsiteX24" fmla="*/ 10800 w 19661"/>
              <a:gd name="connsiteY24" fmla="*/ 5800 h 21600"/>
              <a:gd name="connsiteX0" fmla="*/ 10800 w 19661"/>
              <a:gd name="connsiteY0" fmla="*/ 5800 h 21600"/>
              <a:gd name="connsiteX1" fmla="*/ 14522 w 19661"/>
              <a:gd name="connsiteY1" fmla="*/ 0 h 21600"/>
              <a:gd name="connsiteX2" fmla="*/ 14155 w 19661"/>
              <a:gd name="connsiteY2" fmla="*/ 5325 h 21600"/>
              <a:gd name="connsiteX3" fmla="*/ 18380 w 19661"/>
              <a:gd name="connsiteY3" fmla="*/ 4457 h 21600"/>
              <a:gd name="connsiteX4" fmla="*/ 16702 w 19661"/>
              <a:gd name="connsiteY4" fmla="*/ 7315 h 21600"/>
              <a:gd name="connsiteX5" fmla="*/ 19189 w 19661"/>
              <a:gd name="connsiteY5" fmla="*/ 7725 h 21600"/>
              <a:gd name="connsiteX6" fmla="*/ 18281 w 19661"/>
              <a:gd name="connsiteY6" fmla="*/ 11486 h 21600"/>
              <a:gd name="connsiteX7" fmla="*/ 19661 w 19661"/>
              <a:gd name="connsiteY7" fmla="*/ 14142 h 21600"/>
              <a:gd name="connsiteX8" fmla="*/ 16837 w 19661"/>
              <a:gd name="connsiteY8" fmla="*/ 12942 h 21600"/>
              <a:gd name="connsiteX9" fmla="*/ 18145 w 19661"/>
              <a:gd name="connsiteY9" fmla="*/ 18095 h 21600"/>
              <a:gd name="connsiteX10" fmla="*/ 14020 w 19661"/>
              <a:gd name="connsiteY10" fmla="*/ 14457 h 21600"/>
              <a:gd name="connsiteX11" fmla="*/ 13247 w 19661"/>
              <a:gd name="connsiteY11" fmla="*/ 19737 h 21600"/>
              <a:gd name="connsiteX12" fmla="*/ 10532 w 19661"/>
              <a:gd name="connsiteY12" fmla="*/ 14935 h 21600"/>
              <a:gd name="connsiteX13" fmla="*/ 8485 w 19661"/>
              <a:gd name="connsiteY13" fmla="*/ 21600 h 21600"/>
              <a:gd name="connsiteX14" fmla="*/ 7715 w 19661"/>
              <a:gd name="connsiteY14" fmla="*/ 15627 h 21600"/>
              <a:gd name="connsiteX15" fmla="*/ 4762 w 19661"/>
              <a:gd name="connsiteY15" fmla="*/ 17617 h 21600"/>
              <a:gd name="connsiteX16" fmla="*/ 5667 w 19661"/>
              <a:gd name="connsiteY16" fmla="*/ 13937 h 21600"/>
              <a:gd name="connsiteX17" fmla="*/ 135 w 19661"/>
              <a:gd name="connsiteY17" fmla="*/ 14587 h 21600"/>
              <a:gd name="connsiteX18" fmla="*/ 3722 w 19661"/>
              <a:gd name="connsiteY18" fmla="*/ 11775 h 21600"/>
              <a:gd name="connsiteX19" fmla="*/ 0 w 19661"/>
              <a:gd name="connsiteY19" fmla="*/ 8615 h 21600"/>
              <a:gd name="connsiteX20" fmla="*/ 4627 w 19661"/>
              <a:gd name="connsiteY20" fmla="*/ 7617 h 21600"/>
              <a:gd name="connsiteX21" fmla="*/ 370 w 19661"/>
              <a:gd name="connsiteY21" fmla="*/ 2295 h 21600"/>
              <a:gd name="connsiteX22" fmla="*/ 7312 w 19661"/>
              <a:gd name="connsiteY22" fmla="*/ 6320 h 21600"/>
              <a:gd name="connsiteX23" fmla="*/ 8352 w 19661"/>
              <a:gd name="connsiteY23" fmla="*/ 2295 h 21600"/>
              <a:gd name="connsiteX24" fmla="*/ 10800 w 19661"/>
              <a:gd name="connsiteY24" fmla="*/ 5800 h 21600"/>
              <a:gd name="connsiteX0" fmla="*/ 10800 w 19661"/>
              <a:gd name="connsiteY0" fmla="*/ 5800 h 21600"/>
              <a:gd name="connsiteX1" fmla="*/ 14522 w 19661"/>
              <a:gd name="connsiteY1" fmla="*/ 0 h 21600"/>
              <a:gd name="connsiteX2" fmla="*/ 14155 w 19661"/>
              <a:gd name="connsiteY2" fmla="*/ 5325 h 21600"/>
              <a:gd name="connsiteX3" fmla="*/ 18380 w 19661"/>
              <a:gd name="connsiteY3" fmla="*/ 4457 h 21600"/>
              <a:gd name="connsiteX4" fmla="*/ 16702 w 19661"/>
              <a:gd name="connsiteY4" fmla="*/ 7315 h 21600"/>
              <a:gd name="connsiteX5" fmla="*/ 19493 w 19661"/>
              <a:gd name="connsiteY5" fmla="*/ 8150 h 21600"/>
              <a:gd name="connsiteX6" fmla="*/ 18281 w 19661"/>
              <a:gd name="connsiteY6" fmla="*/ 11486 h 21600"/>
              <a:gd name="connsiteX7" fmla="*/ 19661 w 19661"/>
              <a:gd name="connsiteY7" fmla="*/ 14142 h 21600"/>
              <a:gd name="connsiteX8" fmla="*/ 16837 w 19661"/>
              <a:gd name="connsiteY8" fmla="*/ 12942 h 21600"/>
              <a:gd name="connsiteX9" fmla="*/ 18145 w 19661"/>
              <a:gd name="connsiteY9" fmla="*/ 18095 h 21600"/>
              <a:gd name="connsiteX10" fmla="*/ 14020 w 19661"/>
              <a:gd name="connsiteY10" fmla="*/ 14457 h 21600"/>
              <a:gd name="connsiteX11" fmla="*/ 13247 w 19661"/>
              <a:gd name="connsiteY11" fmla="*/ 19737 h 21600"/>
              <a:gd name="connsiteX12" fmla="*/ 10532 w 19661"/>
              <a:gd name="connsiteY12" fmla="*/ 14935 h 21600"/>
              <a:gd name="connsiteX13" fmla="*/ 8485 w 19661"/>
              <a:gd name="connsiteY13" fmla="*/ 21600 h 21600"/>
              <a:gd name="connsiteX14" fmla="*/ 7715 w 19661"/>
              <a:gd name="connsiteY14" fmla="*/ 15627 h 21600"/>
              <a:gd name="connsiteX15" fmla="*/ 4762 w 19661"/>
              <a:gd name="connsiteY15" fmla="*/ 17617 h 21600"/>
              <a:gd name="connsiteX16" fmla="*/ 5667 w 19661"/>
              <a:gd name="connsiteY16" fmla="*/ 13937 h 21600"/>
              <a:gd name="connsiteX17" fmla="*/ 135 w 19661"/>
              <a:gd name="connsiteY17" fmla="*/ 14587 h 21600"/>
              <a:gd name="connsiteX18" fmla="*/ 3722 w 19661"/>
              <a:gd name="connsiteY18" fmla="*/ 11775 h 21600"/>
              <a:gd name="connsiteX19" fmla="*/ 0 w 19661"/>
              <a:gd name="connsiteY19" fmla="*/ 8615 h 21600"/>
              <a:gd name="connsiteX20" fmla="*/ 4627 w 19661"/>
              <a:gd name="connsiteY20" fmla="*/ 7617 h 21600"/>
              <a:gd name="connsiteX21" fmla="*/ 370 w 19661"/>
              <a:gd name="connsiteY21" fmla="*/ 2295 h 21600"/>
              <a:gd name="connsiteX22" fmla="*/ 7312 w 19661"/>
              <a:gd name="connsiteY22" fmla="*/ 6320 h 21600"/>
              <a:gd name="connsiteX23" fmla="*/ 8352 w 19661"/>
              <a:gd name="connsiteY23" fmla="*/ 2295 h 21600"/>
              <a:gd name="connsiteX24" fmla="*/ 10800 w 19661"/>
              <a:gd name="connsiteY24" fmla="*/ 5800 h 21600"/>
              <a:gd name="connsiteX0" fmla="*/ 10800 w 19661"/>
              <a:gd name="connsiteY0" fmla="*/ 5800 h 21600"/>
              <a:gd name="connsiteX1" fmla="*/ 14522 w 19661"/>
              <a:gd name="connsiteY1" fmla="*/ 0 h 21600"/>
              <a:gd name="connsiteX2" fmla="*/ 14155 w 19661"/>
              <a:gd name="connsiteY2" fmla="*/ 5325 h 21600"/>
              <a:gd name="connsiteX3" fmla="*/ 18380 w 19661"/>
              <a:gd name="connsiteY3" fmla="*/ 4457 h 21600"/>
              <a:gd name="connsiteX4" fmla="*/ 16702 w 19661"/>
              <a:gd name="connsiteY4" fmla="*/ 7315 h 21600"/>
              <a:gd name="connsiteX5" fmla="*/ 19493 w 19661"/>
              <a:gd name="connsiteY5" fmla="*/ 8150 h 21600"/>
              <a:gd name="connsiteX6" fmla="*/ 18151 w 19661"/>
              <a:gd name="connsiteY6" fmla="*/ 10891 h 21600"/>
              <a:gd name="connsiteX7" fmla="*/ 19661 w 19661"/>
              <a:gd name="connsiteY7" fmla="*/ 14142 h 21600"/>
              <a:gd name="connsiteX8" fmla="*/ 16837 w 19661"/>
              <a:gd name="connsiteY8" fmla="*/ 12942 h 21600"/>
              <a:gd name="connsiteX9" fmla="*/ 18145 w 19661"/>
              <a:gd name="connsiteY9" fmla="*/ 18095 h 21600"/>
              <a:gd name="connsiteX10" fmla="*/ 14020 w 19661"/>
              <a:gd name="connsiteY10" fmla="*/ 14457 h 21600"/>
              <a:gd name="connsiteX11" fmla="*/ 13247 w 19661"/>
              <a:gd name="connsiteY11" fmla="*/ 19737 h 21600"/>
              <a:gd name="connsiteX12" fmla="*/ 10532 w 19661"/>
              <a:gd name="connsiteY12" fmla="*/ 14935 h 21600"/>
              <a:gd name="connsiteX13" fmla="*/ 8485 w 19661"/>
              <a:gd name="connsiteY13" fmla="*/ 21600 h 21600"/>
              <a:gd name="connsiteX14" fmla="*/ 7715 w 19661"/>
              <a:gd name="connsiteY14" fmla="*/ 15627 h 21600"/>
              <a:gd name="connsiteX15" fmla="*/ 4762 w 19661"/>
              <a:gd name="connsiteY15" fmla="*/ 17617 h 21600"/>
              <a:gd name="connsiteX16" fmla="*/ 5667 w 19661"/>
              <a:gd name="connsiteY16" fmla="*/ 13937 h 21600"/>
              <a:gd name="connsiteX17" fmla="*/ 135 w 19661"/>
              <a:gd name="connsiteY17" fmla="*/ 14587 h 21600"/>
              <a:gd name="connsiteX18" fmla="*/ 3722 w 19661"/>
              <a:gd name="connsiteY18" fmla="*/ 11775 h 21600"/>
              <a:gd name="connsiteX19" fmla="*/ 0 w 19661"/>
              <a:gd name="connsiteY19" fmla="*/ 8615 h 21600"/>
              <a:gd name="connsiteX20" fmla="*/ 4627 w 19661"/>
              <a:gd name="connsiteY20" fmla="*/ 7617 h 21600"/>
              <a:gd name="connsiteX21" fmla="*/ 370 w 19661"/>
              <a:gd name="connsiteY21" fmla="*/ 2295 h 21600"/>
              <a:gd name="connsiteX22" fmla="*/ 7312 w 19661"/>
              <a:gd name="connsiteY22" fmla="*/ 6320 h 21600"/>
              <a:gd name="connsiteX23" fmla="*/ 8352 w 19661"/>
              <a:gd name="connsiteY23" fmla="*/ 2295 h 21600"/>
              <a:gd name="connsiteX24" fmla="*/ 10800 w 19661"/>
              <a:gd name="connsiteY24" fmla="*/ 5800 h 21600"/>
              <a:gd name="connsiteX0" fmla="*/ 10800 w 19704"/>
              <a:gd name="connsiteY0" fmla="*/ 5800 h 21600"/>
              <a:gd name="connsiteX1" fmla="*/ 14522 w 19704"/>
              <a:gd name="connsiteY1" fmla="*/ 0 h 21600"/>
              <a:gd name="connsiteX2" fmla="*/ 14155 w 19704"/>
              <a:gd name="connsiteY2" fmla="*/ 5325 h 21600"/>
              <a:gd name="connsiteX3" fmla="*/ 18380 w 19704"/>
              <a:gd name="connsiteY3" fmla="*/ 4457 h 21600"/>
              <a:gd name="connsiteX4" fmla="*/ 16702 w 19704"/>
              <a:gd name="connsiteY4" fmla="*/ 7315 h 21600"/>
              <a:gd name="connsiteX5" fmla="*/ 19493 w 19704"/>
              <a:gd name="connsiteY5" fmla="*/ 8150 h 21600"/>
              <a:gd name="connsiteX6" fmla="*/ 18151 w 19704"/>
              <a:gd name="connsiteY6" fmla="*/ 10891 h 21600"/>
              <a:gd name="connsiteX7" fmla="*/ 19704 w 19704"/>
              <a:gd name="connsiteY7" fmla="*/ 15162 h 21600"/>
              <a:gd name="connsiteX8" fmla="*/ 16837 w 19704"/>
              <a:gd name="connsiteY8" fmla="*/ 12942 h 21600"/>
              <a:gd name="connsiteX9" fmla="*/ 18145 w 19704"/>
              <a:gd name="connsiteY9" fmla="*/ 18095 h 21600"/>
              <a:gd name="connsiteX10" fmla="*/ 14020 w 19704"/>
              <a:gd name="connsiteY10" fmla="*/ 14457 h 21600"/>
              <a:gd name="connsiteX11" fmla="*/ 13247 w 19704"/>
              <a:gd name="connsiteY11" fmla="*/ 19737 h 21600"/>
              <a:gd name="connsiteX12" fmla="*/ 10532 w 19704"/>
              <a:gd name="connsiteY12" fmla="*/ 14935 h 21600"/>
              <a:gd name="connsiteX13" fmla="*/ 8485 w 19704"/>
              <a:gd name="connsiteY13" fmla="*/ 21600 h 21600"/>
              <a:gd name="connsiteX14" fmla="*/ 7715 w 19704"/>
              <a:gd name="connsiteY14" fmla="*/ 15627 h 21600"/>
              <a:gd name="connsiteX15" fmla="*/ 4762 w 19704"/>
              <a:gd name="connsiteY15" fmla="*/ 17617 h 21600"/>
              <a:gd name="connsiteX16" fmla="*/ 5667 w 19704"/>
              <a:gd name="connsiteY16" fmla="*/ 13937 h 21600"/>
              <a:gd name="connsiteX17" fmla="*/ 135 w 19704"/>
              <a:gd name="connsiteY17" fmla="*/ 14587 h 21600"/>
              <a:gd name="connsiteX18" fmla="*/ 3722 w 19704"/>
              <a:gd name="connsiteY18" fmla="*/ 11775 h 21600"/>
              <a:gd name="connsiteX19" fmla="*/ 0 w 19704"/>
              <a:gd name="connsiteY19" fmla="*/ 8615 h 21600"/>
              <a:gd name="connsiteX20" fmla="*/ 4627 w 19704"/>
              <a:gd name="connsiteY20" fmla="*/ 7617 h 21600"/>
              <a:gd name="connsiteX21" fmla="*/ 370 w 19704"/>
              <a:gd name="connsiteY21" fmla="*/ 2295 h 21600"/>
              <a:gd name="connsiteX22" fmla="*/ 7312 w 19704"/>
              <a:gd name="connsiteY22" fmla="*/ 6320 h 21600"/>
              <a:gd name="connsiteX23" fmla="*/ 8352 w 19704"/>
              <a:gd name="connsiteY23" fmla="*/ 2295 h 21600"/>
              <a:gd name="connsiteX24" fmla="*/ 10800 w 19704"/>
              <a:gd name="connsiteY24" fmla="*/ 5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704" h="21600">
                <a:moveTo>
                  <a:pt x="10800" y="5800"/>
                </a:moveTo>
                <a:lnTo>
                  <a:pt x="14522" y="0"/>
                </a:lnTo>
                <a:cubicBezTo>
                  <a:pt x="14400" y="1775"/>
                  <a:pt x="14277" y="3550"/>
                  <a:pt x="14155" y="5325"/>
                </a:cubicBezTo>
                <a:lnTo>
                  <a:pt x="18380" y="4457"/>
                </a:lnTo>
                <a:lnTo>
                  <a:pt x="16702" y="7315"/>
                </a:lnTo>
                <a:cubicBezTo>
                  <a:pt x="17531" y="7452"/>
                  <a:pt x="18664" y="8013"/>
                  <a:pt x="19493" y="8150"/>
                </a:cubicBezTo>
                <a:cubicBezTo>
                  <a:pt x="19546" y="9142"/>
                  <a:pt x="18098" y="9899"/>
                  <a:pt x="18151" y="10891"/>
                </a:cubicBezTo>
                <a:lnTo>
                  <a:pt x="19704" y="15162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cubicBezTo>
                  <a:pt x="8228" y="19609"/>
                  <a:pt x="7972" y="17618"/>
                  <a:pt x="7715" y="15627"/>
                </a:cubicBez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lnTo>
                  <a:pt x="10800" y="580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DC36391F-BF50-3284-CF53-05FA5170D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 r="41129" b="54574"/>
          <a:stretch/>
        </p:blipFill>
        <p:spPr bwMode="auto">
          <a:xfrm>
            <a:off x="13068299" y="3561918"/>
            <a:ext cx="14642167" cy="127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2" descr="Pastel Grid Layout Design">
            <a:extLst>
              <a:ext uri="{FF2B5EF4-FFF2-40B4-BE49-F238E27FC236}">
                <a16:creationId xmlns:a16="http://schemas.microsoft.com/office/drawing/2014/main" id="{C2743051-01D2-D02E-ABF6-A2FF4B9F3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0531" r="4227" b="2556"/>
          <a:stretch/>
        </p:blipFill>
        <p:spPr bwMode="auto">
          <a:xfrm>
            <a:off x="171450" y="24970468"/>
            <a:ext cx="9850131" cy="184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: Rounded Corners 1058">
            <a:extLst>
              <a:ext uri="{FF2B5EF4-FFF2-40B4-BE49-F238E27FC236}">
                <a16:creationId xmlns:a16="http://schemas.microsoft.com/office/drawing/2014/main" id="{651E64A9-77E7-8F80-14F5-267C30D609D2}"/>
              </a:ext>
            </a:extLst>
          </p:cNvPr>
          <p:cNvSpPr/>
          <p:nvPr/>
        </p:nvSpPr>
        <p:spPr>
          <a:xfrm>
            <a:off x="1965960" y="25472922"/>
            <a:ext cx="5908192" cy="1063728"/>
          </a:xfrm>
          <a:prstGeom prst="roundRect">
            <a:avLst/>
          </a:prstGeom>
          <a:solidFill>
            <a:srgbClr val="DAAA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close up of a screen&#10;&#10;AI-generated content may be incorrect.">
            <a:extLst>
              <a:ext uri="{FF2B5EF4-FFF2-40B4-BE49-F238E27FC236}">
                <a16:creationId xmlns:a16="http://schemas.microsoft.com/office/drawing/2014/main" id="{D33E1429-6861-F739-E5B1-35BACC1B5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11" t="14884" r="50541" b="50664"/>
          <a:stretch/>
        </p:blipFill>
        <p:spPr>
          <a:xfrm>
            <a:off x="0" y="3344092"/>
            <a:ext cx="9881022" cy="220559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5AC41-B9E4-5E1E-40E4-F29A11C13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" b="89271"/>
          <a:stretch/>
        </p:blipFill>
        <p:spPr bwMode="auto">
          <a:xfrm>
            <a:off x="349230" y="3616617"/>
            <a:ext cx="9275652" cy="13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63CF9-5DD7-2527-C130-32D90DD68B8A}"/>
              </a:ext>
            </a:extLst>
          </p:cNvPr>
          <p:cNvSpPr txBox="1"/>
          <p:nvPr/>
        </p:nvSpPr>
        <p:spPr>
          <a:xfrm>
            <a:off x="375965" y="30353"/>
            <a:ext cx="2989924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GB" sz="10950" b="1" dirty="0">
                <a:latin typeface="+mj-lt"/>
                <a:cs typeface="Helvetica" panose="020B0604020202020204" pitchFamily="34" charset="0"/>
              </a:rPr>
              <a:t>Analysing UK SARS-CoV-2 spike protein mutations via t-SNE paired with K-means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C75BC-A5AD-BAA1-F8A3-D35D39425925}"/>
              </a:ext>
            </a:extLst>
          </p:cNvPr>
          <p:cNvSpPr txBox="1"/>
          <p:nvPr/>
        </p:nvSpPr>
        <p:spPr>
          <a:xfrm>
            <a:off x="1695254" y="3689564"/>
            <a:ext cx="73115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00" b="1" dirty="0">
                <a:latin typeface="+mj-lt"/>
                <a:cs typeface="Arial" panose="020B0604020202020204" pitchFamily="34" charset="0"/>
              </a:rPr>
              <a:t>Context &amp; Aims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E024-A801-FD29-50C4-1D9A78177E9E}"/>
              </a:ext>
            </a:extLst>
          </p:cNvPr>
          <p:cNvSpPr txBox="1"/>
          <p:nvPr/>
        </p:nvSpPr>
        <p:spPr>
          <a:xfrm>
            <a:off x="3037590" y="25379254"/>
            <a:ext cx="48491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600" b="1" dirty="0">
                <a:latin typeface="+mj-lt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0FB7-E046-AC0C-598F-41E04D8AAEC2}"/>
              </a:ext>
            </a:extLst>
          </p:cNvPr>
          <p:cNvSpPr txBox="1"/>
          <p:nvPr/>
        </p:nvSpPr>
        <p:spPr>
          <a:xfrm>
            <a:off x="17395406" y="3396995"/>
            <a:ext cx="7398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0" b="1" dirty="0">
                <a:cs typeface="Arial" panose="020B0604020202020204" pitchFamily="34" charset="0"/>
              </a:rPr>
              <a:t>Key 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A8D6F-2973-0B7A-7367-A2E7DB16C973}"/>
              </a:ext>
            </a:extLst>
          </p:cNvPr>
          <p:cNvSpPr txBox="1"/>
          <p:nvPr/>
        </p:nvSpPr>
        <p:spPr>
          <a:xfrm>
            <a:off x="400640" y="4924999"/>
            <a:ext cx="9222180" cy="1989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50" b="1" dirty="0">
                <a:cs typeface="Arial" panose="020B0604020202020204" pitchFamily="34" charset="0"/>
              </a:rPr>
              <a:t>COVID-19 pandemic: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770,000,000 </a:t>
            </a:r>
            <a:r>
              <a:rPr lang="en-GB" sz="4150" dirty="0">
                <a:ea typeface="Aptos" panose="020B0004020202020204" pitchFamily="34" charset="0"/>
                <a:cs typeface="Arial" panose="020B0604020202020204" pitchFamily="34" charset="0"/>
              </a:rPr>
              <a:t>infections</a:t>
            </a:r>
            <a:r>
              <a:rPr lang="en-GB" sz="4150" baseline="30000" dirty="0"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Estimated death toll: 18,000,000 – 32,000,000</a:t>
            </a:r>
            <a:r>
              <a:rPr lang="en-GB" sz="4150" baseline="300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n-GB" sz="415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Spike glycoprotein: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cs typeface="Arial" panose="020B0604020202020204" pitchFamily="34" charset="0"/>
              </a:rPr>
              <a:t>Receptor binding motif (RBM) residues bind directly to ACE2</a:t>
            </a:r>
            <a:r>
              <a:rPr lang="en-GB" sz="4150" baseline="30000" dirty="0">
                <a:cs typeface="Arial" panose="020B0604020202020204" pitchFamily="34" charset="0"/>
              </a:rPr>
              <a:t>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cs typeface="Arial" panose="020B0604020202020204" pitchFamily="34" charset="0"/>
              </a:rPr>
              <a:t>Receptor binding domain (RBD), two regions S1 &amp; S2</a:t>
            </a:r>
            <a:r>
              <a:rPr lang="en-GB" sz="4150" baseline="30000" dirty="0">
                <a:cs typeface="Arial" panose="020B0604020202020204" pitchFamily="34" charset="0"/>
              </a:rPr>
              <a:t>4</a:t>
            </a:r>
          </a:p>
          <a:p>
            <a:r>
              <a:rPr lang="en-GB" sz="4150" b="1" dirty="0">
                <a:cs typeface="Arial" panose="020B0604020202020204" pitchFamily="34" charset="0"/>
              </a:rPr>
              <a:t>Infectivity: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cs typeface="Arial" panose="020B0604020202020204" pitchFamily="34" charset="0"/>
              </a:rPr>
              <a:t>RBD/RBM mutations modulate infectivity</a:t>
            </a:r>
            <a:r>
              <a:rPr lang="en-GB" sz="4150" baseline="30000" dirty="0">
                <a:cs typeface="Arial" panose="020B0604020202020204" pitchFamily="34" charset="0"/>
              </a:rPr>
              <a:t>5</a:t>
            </a:r>
            <a:endParaRPr lang="en-GB" sz="4150" dirty="0"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cs typeface="Arial" panose="020B0604020202020204" pitchFamily="34" charset="0"/>
              </a:rPr>
              <a:t>Examples: N501Y &amp; D614G enhance affinity and stability changes</a:t>
            </a:r>
            <a:r>
              <a:rPr lang="en-GB" sz="4150" baseline="30000" dirty="0">
                <a:cs typeface="Arial" panose="020B0604020202020204" pitchFamily="34" charset="0"/>
              </a:rPr>
              <a:t>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150" dirty="0">
                <a:cs typeface="Arial" panose="020B0604020202020204" pitchFamily="34" charset="0"/>
              </a:rPr>
              <a:t>How many key mutations occur in these regions may infer infectivity?</a:t>
            </a:r>
            <a:r>
              <a:rPr lang="en-GB" sz="4150" baseline="30000" dirty="0">
                <a:cs typeface="Arial" panose="020B0604020202020204" pitchFamily="34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150" dirty="0">
              <a:cs typeface="Arial" panose="020B0604020202020204" pitchFamily="34" charset="0"/>
            </a:endParaRPr>
          </a:p>
          <a:p>
            <a:r>
              <a:rPr lang="en-GB" sz="4150" b="1" dirty="0">
                <a:cs typeface="Arial" panose="020B0604020202020204" pitchFamily="34" charset="0"/>
              </a:rPr>
              <a:t>Aims:</a:t>
            </a:r>
          </a:p>
          <a:p>
            <a:r>
              <a:rPr lang="en-GB" sz="4150" dirty="0">
                <a:cs typeface="Arial" panose="020B0604020202020204" pitchFamily="34" charset="0"/>
              </a:rPr>
              <a:t>Gaps remain in our understanding of SARS-CoV-2 clustering patterns in the UK and extracting meaningful information from large-scale datasets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150" b="1" dirty="0">
                <a:cs typeface="Arial" panose="020B0604020202020204" pitchFamily="34" charset="0"/>
              </a:rPr>
              <a:t>Divulge temporal and general trends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150" b="1" dirty="0">
                <a:cs typeface="Arial" panose="020B0604020202020204" pitchFamily="34" charset="0"/>
              </a:rPr>
              <a:t>Identify which dimensionality reduction technique best pairs with K-means clustering regarding efficiency and cluster clarity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150" b="1" dirty="0">
                <a:cs typeface="Arial" panose="020B0604020202020204" pitchFamily="34" charset="0"/>
              </a:rPr>
              <a:t>Reveal dominant clusters and explore their infectivity &amp; potential lineage from their centroids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610D0-6140-8F33-278B-8638CB321A36}"/>
              </a:ext>
            </a:extLst>
          </p:cNvPr>
          <p:cNvSpPr txBox="1"/>
          <p:nvPr/>
        </p:nvSpPr>
        <p:spPr>
          <a:xfrm>
            <a:off x="1652621" y="26540578"/>
            <a:ext cx="7608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cs typeface="Arial" panose="020B0604020202020204" pitchFamily="34" charset="0"/>
              </a:rPr>
              <a:t>Data acquisition (GISAID)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0B138-00EA-2039-0558-8A99D6DD7CE6}"/>
              </a:ext>
            </a:extLst>
          </p:cNvPr>
          <p:cNvSpPr txBox="1"/>
          <p:nvPr/>
        </p:nvSpPr>
        <p:spPr>
          <a:xfrm>
            <a:off x="2117156" y="29072100"/>
            <a:ext cx="645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cs typeface="Arial" panose="020B0604020202020204" pitchFamily="34" charset="0"/>
              </a:rPr>
              <a:t>Dimensionality reduction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2C44F5-3276-D277-28E2-C6B70483EE69}"/>
              </a:ext>
            </a:extLst>
          </p:cNvPr>
          <p:cNvSpPr txBox="1"/>
          <p:nvPr/>
        </p:nvSpPr>
        <p:spPr>
          <a:xfrm>
            <a:off x="4375095" y="31716238"/>
            <a:ext cx="1730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t-SNE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D515FE-EC35-E189-DF1E-43943DBED402}"/>
              </a:ext>
            </a:extLst>
          </p:cNvPr>
          <p:cNvSpPr txBox="1"/>
          <p:nvPr/>
        </p:nvSpPr>
        <p:spPr>
          <a:xfrm>
            <a:off x="6515889" y="30528135"/>
            <a:ext cx="1730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UMAP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35624F-4248-43C1-7920-A242D5D0140A}"/>
              </a:ext>
            </a:extLst>
          </p:cNvPr>
          <p:cNvSpPr txBox="1"/>
          <p:nvPr/>
        </p:nvSpPr>
        <p:spPr>
          <a:xfrm>
            <a:off x="2521664" y="30730383"/>
            <a:ext cx="1730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PCA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856E20-062E-B939-770E-3361D23E2DC5}"/>
              </a:ext>
            </a:extLst>
          </p:cNvPr>
          <p:cNvSpPr txBox="1"/>
          <p:nvPr/>
        </p:nvSpPr>
        <p:spPr>
          <a:xfrm>
            <a:off x="3043453" y="34433806"/>
            <a:ext cx="5043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cs typeface="Arial" panose="020B0604020202020204" pitchFamily="34" charset="0"/>
              </a:rPr>
              <a:t>Cluster selection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F67EE5-FC12-2482-E9DF-16E188CF1E67}"/>
              </a:ext>
            </a:extLst>
          </p:cNvPr>
          <p:cNvSpPr txBox="1"/>
          <p:nvPr/>
        </p:nvSpPr>
        <p:spPr>
          <a:xfrm>
            <a:off x="3186328" y="37111819"/>
            <a:ext cx="5126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cs typeface="Arial" panose="020B0604020202020204" pitchFamily="34" charset="0"/>
              </a:rPr>
              <a:t>Mutation profiling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CD8E6B-61E5-9077-AAA6-E558370C23EB}"/>
              </a:ext>
            </a:extLst>
          </p:cNvPr>
          <p:cNvSpPr txBox="1"/>
          <p:nvPr/>
        </p:nvSpPr>
        <p:spPr>
          <a:xfrm>
            <a:off x="2747215" y="39704107"/>
            <a:ext cx="5291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cs typeface="Arial" panose="020B0604020202020204" pitchFamily="34" charset="0"/>
              </a:rPr>
              <a:t>Lineage assignment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6264FD20-B433-873F-CD7A-6C8502675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85103"/>
              </p:ext>
            </p:extLst>
          </p:nvPr>
        </p:nvGraphicFramePr>
        <p:xfrm>
          <a:off x="10273552" y="5484338"/>
          <a:ext cx="19317448" cy="7437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29362">
                  <a:extLst>
                    <a:ext uri="{9D8B030D-6E8A-4147-A177-3AD203B41FA5}">
                      <a16:colId xmlns:a16="http://schemas.microsoft.com/office/drawing/2014/main" val="3251708130"/>
                    </a:ext>
                  </a:extLst>
                </a:gridCol>
                <a:gridCol w="4829362">
                  <a:extLst>
                    <a:ext uri="{9D8B030D-6E8A-4147-A177-3AD203B41FA5}">
                      <a16:colId xmlns:a16="http://schemas.microsoft.com/office/drawing/2014/main" val="3192143403"/>
                    </a:ext>
                  </a:extLst>
                </a:gridCol>
                <a:gridCol w="4829362">
                  <a:extLst>
                    <a:ext uri="{9D8B030D-6E8A-4147-A177-3AD203B41FA5}">
                      <a16:colId xmlns:a16="http://schemas.microsoft.com/office/drawing/2014/main" val="99635949"/>
                    </a:ext>
                  </a:extLst>
                </a:gridCol>
                <a:gridCol w="4829362">
                  <a:extLst>
                    <a:ext uri="{9D8B030D-6E8A-4147-A177-3AD203B41FA5}">
                      <a16:colId xmlns:a16="http://schemas.microsoft.com/office/drawing/2014/main" val="2421145186"/>
                    </a:ext>
                  </a:extLst>
                </a:gridCol>
              </a:tblGrid>
              <a:tr h="2672141">
                <a:tc>
                  <a:txBody>
                    <a:bodyPr/>
                    <a:lstStyle/>
                    <a:p>
                      <a:r>
                        <a:rPr lang="en-GB" sz="4400" dirty="0">
                          <a:latin typeface="+mn-lt"/>
                        </a:rPr>
                        <a:t>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>
                          <a:latin typeface="+mn-lt"/>
                        </a:rPr>
                        <a:t>Reduction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>
                          <a:latin typeface="+mn-lt"/>
                        </a:rPr>
                        <a:t>Clustering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400" dirty="0">
                          <a:latin typeface="+mn-lt"/>
                        </a:rPr>
                        <a:t>Efficiency increase compared to K-means alone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31038"/>
                  </a:ext>
                </a:extLst>
              </a:tr>
              <a:tr h="1145203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+mn-lt"/>
                        </a:rPr>
                        <a:t>Principal Component Analysis (PCA)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+mn-lt"/>
                        </a:rPr>
                        <a:t>1 hour 28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+mn-lt"/>
                        </a:rPr>
                        <a:t>69.98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b="0" dirty="0">
                          <a:latin typeface="+mn-lt"/>
                        </a:rPr>
                        <a:t>x4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4590"/>
                  </a:ext>
                </a:extLst>
              </a:tr>
              <a:tr h="1673759">
                <a:tc>
                  <a:txBody>
                    <a:bodyPr/>
                    <a:lstStyle/>
                    <a:p>
                      <a:r>
                        <a:rPr lang="en-GB" sz="3600" b="1" dirty="0">
                          <a:latin typeface="+mn-lt"/>
                        </a:rPr>
                        <a:t>t-distributed stochastic neighbour embedding (t-SNE)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b="1" dirty="0">
                          <a:latin typeface="+mn-lt"/>
                        </a:rPr>
                        <a:t>4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b="1" dirty="0">
                          <a:latin typeface="+mn-lt"/>
                        </a:rPr>
                        <a:t>3.60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b="1" dirty="0">
                          <a:latin typeface="+mn-lt"/>
                        </a:rPr>
                        <a:t>X1000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51022"/>
                  </a:ext>
                </a:extLst>
              </a:tr>
              <a:tr h="1673759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+mn-lt"/>
                        </a:rPr>
                        <a:t>Uniform Manifold Approximation and Projection (UMAP)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+mn-lt"/>
                        </a:rPr>
                        <a:t>37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+mn-lt"/>
                        </a:rPr>
                        <a:t>36.00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600" b="0" dirty="0">
                          <a:latin typeface="+mn-lt"/>
                        </a:rPr>
                        <a:t>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64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5DD475-6531-C61E-A18B-6E6C14E6D6DC}"/>
              </a:ext>
            </a:extLst>
          </p:cNvPr>
          <p:cNvSpPr txBox="1"/>
          <p:nvPr/>
        </p:nvSpPr>
        <p:spPr>
          <a:xfrm>
            <a:off x="10329521" y="12865188"/>
            <a:ext cx="1107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+mj-lt"/>
                <a:cs typeface="Arial" panose="020B0604020202020204" pitchFamily="34" charset="0"/>
              </a:rPr>
              <a:t>2. 2D cluster visualisations: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D24189-5FC1-1DEA-66AA-0B36A15C65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3" b="2009"/>
          <a:stretch/>
        </p:blipFill>
        <p:spPr bwMode="auto">
          <a:xfrm>
            <a:off x="19846133" y="13716000"/>
            <a:ext cx="9595779" cy="5787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ADE48-0843-DA42-9AB0-EEA8F678D0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/>
          <a:stretch/>
        </p:blipFill>
        <p:spPr bwMode="auto">
          <a:xfrm>
            <a:off x="10441097" y="19668219"/>
            <a:ext cx="8843731" cy="6294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1F76-2444-91B9-56E9-23A4ABBD23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r="2810" b="1606"/>
          <a:stretch/>
        </p:blipFill>
        <p:spPr bwMode="auto">
          <a:xfrm>
            <a:off x="10462239" y="13736777"/>
            <a:ext cx="8954404" cy="5716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BFA967-F6BA-26A6-FFCC-0F11057A72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 b="1928"/>
          <a:stretch/>
        </p:blipFill>
        <p:spPr bwMode="auto">
          <a:xfrm>
            <a:off x="19894169" y="19758991"/>
            <a:ext cx="9569243" cy="617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7D7858-18D4-77E1-89B5-7522AED932F6}"/>
              </a:ext>
            </a:extLst>
          </p:cNvPr>
          <p:cNvSpPr txBox="1"/>
          <p:nvPr/>
        </p:nvSpPr>
        <p:spPr>
          <a:xfrm>
            <a:off x="10305288" y="26086796"/>
            <a:ext cx="12241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cs typeface="Arial" panose="020B0604020202020204" pitchFamily="34" charset="0"/>
              </a:rPr>
              <a:t>3. Mutation profiling &amp; lineages:</a:t>
            </a:r>
          </a:p>
        </p:txBody>
      </p:sp>
      <p:pic>
        <p:nvPicPr>
          <p:cNvPr id="42" name="Picture 41" descr="A white and purple object with a green object in the middle&#10;&#10;AI-generated content may be incorrect.">
            <a:extLst>
              <a:ext uri="{FF2B5EF4-FFF2-40B4-BE49-F238E27FC236}">
                <a16:creationId xmlns:a16="http://schemas.microsoft.com/office/drawing/2014/main" id="{E2D4E544-2F43-4112-53D8-43F2496478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9529" r="27212" b="23699"/>
          <a:stretch/>
        </p:blipFill>
        <p:spPr bwMode="auto">
          <a:xfrm>
            <a:off x="10465545" y="26822400"/>
            <a:ext cx="8158837" cy="6461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3C5D255-ED11-FFE4-4A7B-812A67695FDA}"/>
              </a:ext>
            </a:extLst>
          </p:cNvPr>
          <p:cNvSpPr txBox="1"/>
          <p:nvPr/>
        </p:nvSpPr>
        <p:spPr>
          <a:xfrm>
            <a:off x="10865612" y="13768718"/>
            <a:ext cx="1630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cs typeface="Arial" panose="020B0604020202020204" pitchFamily="34" charset="0"/>
              </a:rPr>
              <a:t>PCA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90B9F1-4365-4B97-7E33-3BCF8AC93BF1}"/>
              </a:ext>
            </a:extLst>
          </p:cNvPr>
          <p:cNvSpPr txBox="1"/>
          <p:nvPr/>
        </p:nvSpPr>
        <p:spPr>
          <a:xfrm>
            <a:off x="10919987" y="19675617"/>
            <a:ext cx="328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cs typeface="Arial" panose="020B0604020202020204" pitchFamily="34" charset="0"/>
              </a:rPr>
              <a:t>UMAP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BCF050-7295-B1E4-D91D-03B770639BE3}"/>
              </a:ext>
            </a:extLst>
          </p:cNvPr>
          <p:cNvSpPr txBox="1"/>
          <p:nvPr/>
        </p:nvSpPr>
        <p:spPr>
          <a:xfrm>
            <a:off x="20476096" y="13752642"/>
            <a:ext cx="328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cs typeface="Arial" panose="020B0604020202020204" pitchFamily="34" charset="0"/>
              </a:rPr>
              <a:t>t-SNE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20DBA2-B706-89B6-8A97-748F6243EB9A}"/>
              </a:ext>
            </a:extLst>
          </p:cNvPr>
          <p:cNvSpPr txBox="1"/>
          <p:nvPr/>
        </p:nvSpPr>
        <p:spPr>
          <a:xfrm>
            <a:off x="20641846" y="19754977"/>
            <a:ext cx="328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cs typeface="Arial" panose="020B0604020202020204" pitchFamily="34" charset="0"/>
              </a:rPr>
              <a:t>t-SNE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599647-0C9A-4444-13A3-7589EBB41679}"/>
              </a:ext>
            </a:extLst>
          </p:cNvPr>
          <p:cNvSpPr txBox="1"/>
          <p:nvPr/>
        </p:nvSpPr>
        <p:spPr>
          <a:xfrm>
            <a:off x="5989679" y="32646047"/>
            <a:ext cx="2272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Elbow method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C038C2-A0E4-29B8-70D6-BB8454E91A87}"/>
              </a:ext>
            </a:extLst>
          </p:cNvPr>
          <p:cNvSpPr txBox="1"/>
          <p:nvPr/>
        </p:nvSpPr>
        <p:spPr>
          <a:xfrm>
            <a:off x="13678066" y="17478225"/>
            <a:ext cx="5732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cs typeface="Arial" panose="020B0604020202020204" pitchFamily="34" charset="0"/>
              </a:rPr>
              <a:t>Poor clustering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0EE42D-5886-9EC0-C027-DAFD50D627A3}"/>
              </a:ext>
            </a:extLst>
          </p:cNvPr>
          <p:cNvSpPr txBox="1"/>
          <p:nvPr/>
        </p:nvSpPr>
        <p:spPr>
          <a:xfrm>
            <a:off x="15809557" y="19998425"/>
            <a:ext cx="3690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cs typeface="Arial" panose="020B0604020202020204" pitchFamily="34" charset="0"/>
              </a:rPr>
              <a:t>Messy clustering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7B7656-A17E-10D7-8159-83F99C77BB16}"/>
              </a:ext>
            </a:extLst>
          </p:cNvPr>
          <p:cNvSpPr txBox="1"/>
          <p:nvPr/>
        </p:nvSpPr>
        <p:spPr>
          <a:xfrm>
            <a:off x="22879034" y="19208670"/>
            <a:ext cx="536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cs typeface="Arial" panose="020B0604020202020204" pitchFamily="34" charset="0"/>
              </a:rPr>
              <a:t>Good clustering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EBA717-B5CF-B263-5375-6E2882E20FA7}"/>
              </a:ext>
            </a:extLst>
          </p:cNvPr>
          <p:cNvSpPr txBox="1"/>
          <p:nvPr/>
        </p:nvSpPr>
        <p:spPr>
          <a:xfrm>
            <a:off x="23140230" y="25067235"/>
            <a:ext cx="5366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cs typeface="Arial" panose="020B0604020202020204" pitchFamily="34" charset="0"/>
              </a:rPr>
              <a:t>3 clusters from elbow method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6A14B0C-F0AB-5FE2-D69D-7977B5221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87033"/>
              </p:ext>
            </p:extLst>
          </p:nvPr>
        </p:nvGraphicFramePr>
        <p:xfrm>
          <a:off x="18613334" y="27456139"/>
          <a:ext cx="10853864" cy="582706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13466">
                  <a:extLst>
                    <a:ext uri="{9D8B030D-6E8A-4147-A177-3AD203B41FA5}">
                      <a16:colId xmlns:a16="http://schemas.microsoft.com/office/drawing/2014/main" val="1158497126"/>
                    </a:ext>
                  </a:extLst>
                </a:gridCol>
                <a:gridCol w="2713466">
                  <a:extLst>
                    <a:ext uri="{9D8B030D-6E8A-4147-A177-3AD203B41FA5}">
                      <a16:colId xmlns:a16="http://schemas.microsoft.com/office/drawing/2014/main" val="2531734958"/>
                    </a:ext>
                  </a:extLst>
                </a:gridCol>
                <a:gridCol w="2713466">
                  <a:extLst>
                    <a:ext uri="{9D8B030D-6E8A-4147-A177-3AD203B41FA5}">
                      <a16:colId xmlns:a16="http://schemas.microsoft.com/office/drawing/2014/main" val="3637566765"/>
                    </a:ext>
                  </a:extLst>
                </a:gridCol>
                <a:gridCol w="2713466">
                  <a:extLst>
                    <a:ext uri="{9D8B030D-6E8A-4147-A177-3AD203B41FA5}">
                      <a16:colId xmlns:a16="http://schemas.microsoft.com/office/drawing/2014/main" val="2446907308"/>
                    </a:ext>
                  </a:extLst>
                </a:gridCol>
              </a:tblGrid>
              <a:tr h="1942354"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Key mutations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Infectivity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Lineage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34263"/>
                  </a:ext>
                </a:extLst>
              </a:tr>
              <a:tr h="1942354"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I &amp;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L452R, P681R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545782"/>
                  </a:ext>
                </a:extLst>
              </a:tr>
              <a:tr h="1942354"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N501Y, D614G,</a:t>
                      </a:r>
                      <a:r>
                        <a:rPr lang="en-GB" sz="4000" baseline="0" dirty="0">
                          <a:latin typeface="+mn-lt"/>
                        </a:rPr>
                        <a:t> E484A</a:t>
                      </a:r>
                      <a:endParaRPr lang="en-GB" sz="4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+mn-lt"/>
                        </a:rPr>
                        <a:t>Omicron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26661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C575C8-1BCB-B636-6A79-2A7480CD210B}"/>
              </a:ext>
            </a:extLst>
          </p:cNvPr>
          <p:cNvCxnSpPr>
            <a:cxnSpLocks/>
          </p:cNvCxnSpPr>
          <p:nvPr/>
        </p:nvCxnSpPr>
        <p:spPr>
          <a:xfrm>
            <a:off x="12113270" y="32842200"/>
            <a:ext cx="0" cy="1548877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10942A-B475-77DE-7EBF-FD634C3A4958}"/>
              </a:ext>
            </a:extLst>
          </p:cNvPr>
          <p:cNvSpPr txBox="1"/>
          <p:nvPr/>
        </p:nvSpPr>
        <p:spPr>
          <a:xfrm>
            <a:off x="11136741" y="34235305"/>
            <a:ext cx="3662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cs typeface="Arial" panose="020B0604020202020204" pitchFamily="34" charset="0"/>
              </a:rPr>
              <a:t>Clusters I &amp; II 2/10 mutations on the RBD/RBM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5D0DF-DC85-D6E6-2135-E1AC67D0162C}"/>
              </a:ext>
            </a:extLst>
          </p:cNvPr>
          <p:cNvCxnSpPr>
            <a:cxnSpLocks/>
          </p:cNvCxnSpPr>
          <p:nvPr/>
        </p:nvCxnSpPr>
        <p:spPr>
          <a:xfrm>
            <a:off x="13121382" y="33067177"/>
            <a:ext cx="2697737" cy="1452354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EDB926-3D30-9469-8D6F-45DFF08E4CB9}"/>
              </a:ext>
            </a:extLst>
          </p:cNvPr>
          <p:cNvSpPr txBox="1"/>
          <p:nvPr/>
        </p:nvSpPr>
        <p:spPr>
          <a:xfrm>
            <a:off x="15775815" y="34380538"/>
            <a:ext cx="4061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cs typeface="Arial" panose="020B0604020202020204" pitchFamily="34" charset="0"/>
              </a:rPr>
              <a:t>Cluster III 16/33 mutations on RBD &amp; 8/33 on RBM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4F39A-70E5-B05E-9C3D-E8CB51F8BD68}"/>
              </a:ext>
            </a:extLst>
          </p:cNvPr>
          <p:cNvSpPr txBox="1"/>
          <p:nvPr/>
        </p:nvSpPr>
        <p:spPr>
          <a:xfrm>
            <a:off x="10241688" y="4582453"/>
            <a:ext cx="9424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+mj-lt"/>
                <a:cs typeface="Arial" panose="020B0604020202020204" pitchFamily="34" charset="0"/>
              </a:rPr>
              <a:t>1. Efficiency comparison: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4D020-EDD4-6ACE-7795-5C18EB78648A}"/>
              </a:ext>
            </a:extLst>
          </p:cNvPr>
          <p:cNvSpPr txBox="1"/>
          <p:nvPr/>
        </p:nvSpPr>
        <p:spPr>
          <a:xfrm>
            <a:off x="19694289" y="33362933"/>
            <a:ext cx="10167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cs typeface="Arial" panose="020B0604020202020204" pitchFamily="34" charset="0"/>
              </a:rPr>
              <a:t>4. Temporal &amp; General trends: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cs typeface="Arial" panose="020B0604020202020204" pitchFamily="34" charset="0"/>
              </a:rPr>
              <a:t>15,213 unique mutations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cs typeface="Arial" panose="020B0604020202020204" pitchFamily="34" charset="0"/>
              </a:rPr>
              <a:t>Sequences accumulated mutations over time, 3 (2020) to 65 (2024)  → Muller’s ratchet</a:t>
            </a:r>
            <a:r>
              <a:rPr lang="en-GB" sz="3600" baseline="30000" dirty="0">
                <a:cs typeface="Arial" panose="020B0604020202020204" pitchFamily="34" charset="0"/>
              </a:rPr>
              <a:t>7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cs typeface="Arial" panose="020B0604020202020204" pitchFamily="34" charset="0"/>
              </a:rPr>
              <a:t>Strong positive correlation, </a:t>
            </a:r>
            <a:r>
              <a:rPr lang="el-GR" sz="3600" dirty="0">
                <a:cs typeface="Arial" panose="020B0604020202020204" pitchFamily="34" charset="0"/>
              </a:rPr>
              <a:t>ρ=0.895, </a:t>
            </a:r>
            <a:r>
              <a:rPr lang="en-GB" sz="3600" dirty="0">
                <a:cs typeface="Arial" panose="020B0604020202020204" pitchFamily="34" charset="0"/>
              </a:rPr>
              <a:t>p≪0.001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cs typeface="Arial" panose="020B0604020202020204" pitchFamily="34" charset="0"/>
            </a:endParaRPr>
          </a:p>
        </p:txBody>
      </p:sp>
      <p:pic>
        <p:nvPicPr>
          <p:cNvPr id="63" name="Graphic 62" descr="Cloud Computing with solid fill">
            <a:extLst>
              <a:ext uri="{FF2B5EF4-FFF2-40B4-BE49-F238E27FC236}">
                <a16:creationId xmlns:a16="http://schemas.microsoft.com/office/drawing/2014/main" id="{B404D472-D1BE-50D2-FB76-35B49D538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4800" y="26167047"/>
            <a:ext cx="1767839" cy="1767839"/>
          </a:xfrm>
          <a:prstGeom prst="rect">
            <a:avLst/>
          </a:prstGeom>
        </p:spPr>
      </p:pic>
      <p:pic>
        <p:nvPicPr>
          <p:cNvPr id="1025" name="Graphic 1024" descr="Downward trend graph with solid fill">
            <a:extLst>
              <a:ext uri="{FF2B5EF4-FFF2-40B4-BE49-F238E27FC236}">
                <a16:creationId xmlns:a16="http://schemas.microsoft.com/office/drawing/2014/main" id="{15106C1F-59C2-D17B-A741-E425A796CA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840" y="28315920"/>
            <a:ext cx="2194749" cy="2194749"/>
          </a:xfrm>
          <a:prstGeom prst="rect">
            <a:avLst/>
          </a:prstGeom>
        </p:spPr>
      </p:pic>
      <p:pic>
        <p:nvPicPr>
          <p:cNvPr id="1032" name="Graphic 1031" descr="Network with solid fill">
            <a:extLst>
              <a:ext uri="{FF2B5EF4-FFF2-40B4-BE49-F238E27FC236}">
                <a16:creationId xmlns:a16="http://schemas.microsoft.com/office/drawing/2014/main" id="{766543D6-C9B9-AE15-86A2-870E51AEBC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4342" y="33514493"/>
            <a:ext cx="2486537" cy="2486537"/>
          </a:xfrm>
          <a:prstGeom prst="rect">
            <a:avLst/>
          </a:prstGeom>
        </p:spPr>
      </p:pic>
      <p:pic>
        <p:nvPicPr>
          <p:cNvPr id="1035" name="Graphic 1034" descr="A grid with small circles">
            <a:extLst>
              <a:ext uri="{FF2B5EF4-FFF2-40B4-BE49-F238E27FC236}">
                <a16:creationId xmlns:a16="http://schemas.microsoft.com/office/drawing/2014/main" id="{6D12A19A-FC49-55B5-18C9-E8405636A3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4320" y="32920015"/>
            <a:ext cx="3767137" cy="3767137"/>
          </a:xfrm>
          <a:prstGeom prst="rect">
            <a:avLst/>
          </a:prstGeom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1F69BC57-2F73-F58B-A993-A631D1CD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38" y="36691011"/>
            <a:ext cx="3354141" cy="205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Graphic 1036" descr="Acquisition with solid fill">
            <a:extLst>
              <a:ext uri="{FF2B5EF4-FFF2-40B4-BE49-F238E27FC236}">
                <a16:creationId xmlns:a16="http://schemas.microsoft.com/office/drawing/2014/main" id="{C24E965F-E6AD-4957-AFAA-D497459CEC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3924754" y="32082377"/>
            <a:ext cx="2795452" cy="2795452"/>
          </a:xfrm>
          <a:prstGeom prst="rect">
            <a:avLst/>
          </a:prstGeom>
        </p:spPr>
      </p:pic>
      <p:pic>
        <p:nvPicPr>
          <p:cNvPr id="1043" name="Graphic 1042" descr="Line arrow: Clockwise curve with solid fill">
            <a:extLst>
              <a:ext uri="{FF2B5EF4-FFF2-40B4-BE49-F238E27FC236}">
                <a16:creationId xmlns:a16="http://schemas.microsoft.com/office/drawing/2014/main" id="{B9426D23-14E4-90A0-901F-79FF7DBCC6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3873641" y="27036583"/>
            <a:ext cx="2013550" cy="2235972"/>
          </a:xfrm>
          <a:prstGeom prst="rect">
            <a:avLst/>
          </a:prstGeom>
        </p:spPr>
      </p:pic>
      <p:pic>
        <p:nvPicPr>
          <p:cNvPr id="1045" name="Graphic 1044" descr="Arrow Down with solid fill">
            <a:extLst>
              <a:ext uri="{FF2B5EF4-FFF2-40B4-BE49-F238E27FC236}">
                <a16:creationId xmlns:a16="http://schemas.microsoft.com/office/drawing/2014/main" id="{082717A6-5E21-27F2-AA74-AEBB9F7205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53594" y="29643837"/>
            <a:ext cx="2124783" cy="2124783"/>
          </a:xfrm>
          <a:prstGeom prst="rect">
            <a:avLst/>
          </a:prstGeom>
        </p:spPr>
      </p:pic>
      <p:pic>
        <p:nvPicPr>
          <p:cNvPr id="1047" name="Graphic 1046" descr="Line arrow: Slight curve with solid fill">
            <a:extLst>
              <a:ext uri="{FF2B5EF4-FFF2-40B4-BE49-F238E27FC236}">
                <a16:creationId xmlns:a16="http://schemas.microsoft.com/office/drawing/2014/main" id="{F527D63F-3F60-1490-AD7F-425468D03B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26604">
            <a:off x="5311024" y="29397893"/>
            <a:ext cx="1435579" cy="1857286"/>
          </a:xfrm>
          <a:prstGeom prst="rect">
            <a:avLst/>
          </a:prstGeom>
        </p:spPr>
      </p:pic>
      <p:pic>
        <p:nvPicPr>
          <p:cNvPr id="1048" name="Graphic 1047" descr="Arrow Down with solid fill">
            <a:extLst>
              <a:ext uri="{FF2B5EF4-FFF2-40B4-BE49-F238E27FC236}">
                <a16:creationId xmlns:a16="http://schemas.microsoft.com/office/drawing/2014/main" id="{6B6E74A4-D861-EDF8-91F1-9BADB0AB11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57710" y="35035506"/>
            <a:ext cx="2124783" cy="2124783"/>
          </a:xfrm>
          <a:prstGeom prst="rect">
            <a:avLst/>
          </a:prstGeom>
        </p:spPr>
      </p:pic>
      <p:pic>
        <p:nvPicPr>
          <p:cNvPr id="1049" name="Graphic 1048" descr="Arrow Down with solid fill">
            <a:extLst>
              <a:ext uri="{FF2B5EF4-FFF2-40B4-BE49-F238E27FC236}">
                <a16:creationId xmlns:a16="http://schemas.microsoft.com/office/drawing/2014/main" id="{FED8D7E5-B53E-BBEE-F72B-26B9AED427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61829" y="37758109"/>
            <a:ext cx="2124783" cy="2124783"/>
          </a:xfrm>
          <a:prstGeom prst="rect">
            <a:avLst/>
          </a:prstGeom>
        </p:spPr>
      </p:pic>
      <p:pic>
        <p:nvPicPr>
          <p:cNvPr id="1051" name="Graphic 1050" descr="Line arrow: Clockwise curve with solid fill">
            <a:extLst>
              <a:ext uri="{FF2B5EF4-FFF2-40B4-BE49-F238E27FC236}">
                <a16:creationId xmlns:a16="http://schemas.microsoft.com/office/drawing/2014/main" id="{4A1B94D8-9607-633F-554B-67978DB769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5142561">
            <a:off x="3271556" y="29765190"/>
            <a:ext cx="1623583" cy="1458860"/>
          </a:xfrm>
          <a:prstGeom prst="rect">
            <a:avLst/>
          </a:prstGeom>
        </p:spPr>
      </p:pic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F97C7AA9-DDA4-B8D9-A95F-524036BE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8" y="40193843"/>
            <a:ext cx="3298618" cy="32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1079">
            <a:extLst>
              <a:ext uri="{FF2B5EF4-FFF2-40B4-BE49-F238E27FC236}">
                <a16:creationId xmlns:a16="http://schemas.microsoft.com/office/drawing/2014/main" id="{9641EBD5-F601-3CFE-99AA-6DC60908625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2029" t="68970" r="73596" b="6280"/>
          <a:stretch/>
        </p:blipFill>
        <p:spPr>
          <a:xfrm>
            <a:off x="7776209" y="36091905"/>
            <a:ext cx="18476260" cy="7449672"/>
          </a:xfrm>
          <a:prstGeom prst="rect">
            <a:avLst/>
          </a:prstGeom>
        </p:spPr>
      </p:pic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C90A292F-10BB-9A14-7C39-8D577072C3C1}"/>
              </a:ext>
            </a:extLst>
          </p:cNvPr>
          <p:cNvSpPr/>
          <p:nvPr/>
        </p:nvSpPr>
        <p:spPr>
          <a:xfrm>
            <a:off x="10566154" y="36932840"/>
            <a:ext cx="10062633" cy="907186"/>
          </a:xfrm>
          <a:prstGeom prst="roundRect">
            <a:avLst/>
          </a:prstGeom>
          <a:solidFill>
            <a:srgbClr val="00A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B45256E-5909-B079-6F37-AA3E37BFFAE6}"/>
              </a:ext>
            </a:extLst>
          </p:cNvPr>
          <p:cNvSpPr txBox="1"/>
          <p:nvPr/>
        </p:nvSpPr>
        <p:spPr>
          <a:xfrm>
            <a:off x="10542790" y="36841190"/>
            <a:ext cx="11683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400" b="1" dirty="0">
                <a:latin typeface="+mj-lt"/>
                <a:cs typeface="Arial" panose="020B0604020202020204" pitchFamily="34" charset="0"/>
              </a:rPr>
              <a:t>Conclusions and future work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70DF47D9-451E-E058-FC1E-7CEB07FDE790}"/>
              </a:ext>
            </a:extLst>
          </p:cNvPr>
          <p:cNvSpPr txBox="1"/>
          <p:nvPr/>
        </p:nvSpPr>
        <p:spPr>
          <a:xfrm>
            <a:off x="10276630" y="37799301"/>
            <a:ext cx="14220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t-SNE paired with K-means most efficient &amp; most clear cluster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3 major cluster groups, I &amp; II likely share a common ancestor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Cluster III highest proportion of RBD/RBM mutations reflects its adaptations for transmissibility, potentially the most infectious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Cluster &amp; mutation profiling can guide future vaccine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t-SNE assisted K-means clustering shows strong potential to deal with large-scale SARS-CoV-2 datasets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2E1FD4-7648-9DCC-2D78-82F825ECB90B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l="24899" t="69195" r="52215" b="7919"/>
          <a:stretch/>
        </p:blipFill>
        <p:spPr>
          <a:xfrm>
            <a:off x="24131111" y="36251767"/>
            <a:ext cx="6477083" cy="6639082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FDE6B68A-A89F-0BD7-802F-5BB47EA5C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" b="89271"/>
          <a:stretch/>
        </p:blipFill>
        <p:spPr bwMode="auto">
          <a:xfrm>
            <a:off x="24629815" y="36651735"/>
            <a:ext cx="5450382" cy="169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770DFA-91A2-F631-8700-9BCE4F595A26}"/>
              </a:ext>
            </a:extLst>
          </p:cNvPr>
          <p:cNvSpPr txBox="1"/>
          <p:nvPr/>
        </p:nvSpPr>
        <p:spPr>
          <a:xfrm>
            <a:off x="24958236" y="36929086"/>
            <a:ext cx="5053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+mj-lt"/>
                <a:cs typeface="Arial" panose="020B0604020202020204" pitchFamily="34" charset="0"/>
              </a:rPr>
              <a:t>Acknowledgements &amp; 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73080A-6AB9-D08D-3873-E730DFED9752}"/>
              </a:ext>
            </a:extLst>
          </p:cNvPr>
          <p:cNvSpPr txBox="1"/>
          <p:nvPr/>
        </p:nvSpPr>
        <p:spPr>
          <a:xfrm>
            <a:off x="24924066" y="38276636"/>
            <a:ext cx="476655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Estimated cumulative excess deaths during COVID-19 [Internet]. Our World in Data. [cited 2025 Feb 4]. Available from: https://ourworldindata.org/grapher/excess-deaths-cumulative-economist-single-entity?focus=~Confirmed+deaths </a:t>
            </a: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COVID-19 cases [Internet].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datadot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[cited 2025 Feb 21]. Available from: https://data.who.int/dashboards/covid19/cases?n=c </a:t>
            </a: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Chen J, Wang R, Wang M, Wei G-W. Mutations strengthened SARS-CoV-2 infectivity. J Mol Biol [Internet]. 2020 Sep 4;432(19):5212–26. Available from: http://dx.doi.org/10.1016/j.jmb.2020.07.009</a:t>
            </a: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McCallum M, Walls AC, Bowen JE, Corti D,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Veesler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D. Structure-guided covalent stabilization of coronavirus spike glycoprotein trimers in the closed conformation. Nat Struct Mol Biol [Internet]. 2020 Oct 4 [cited 2025 Feb 23];27(10):942–9. Available from: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31"/>
              </a:rPr>
              <a:t>https://www.nature.com/articles/s41594-020-0483-8?fromPaywallRec=false</a:t>
            </a:r>
            <a:endParaRPr lang="en-US" altLang="en-US" sz="1000" dirty="0"/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(5) Wang R, Chen J, Gao K, Hozumi Y, Yin C, Wei G-W. Analysis of SARS-CoV-2 mutations in the United States suggests presence of four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substrains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novel variants. Commun Biol [Internet]. 2021 Feb 15 [cited 2024 Oct 27];4(1):228. Available from: https://www.nature.com/articles/s42003-021-01754-6 </a:t>
            </a: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Liu Y, Liu J, Plante KS, Plante JA, Xie X, Zhang X, et al. The N501Y spike substitution enhances SARS-CoV-2 infection and transmission. Nature [Internet]. 2022 Feb;602(7896):294–9. Available from: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32"/>
              </a:rPr>
              <a:t>http://dx.doi.org/10.1038/s41586-021-04245-0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Both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Metzger JJ, Eule S. Distribution of the fittest individuals and the rate of Muller’s ratchet in a model with overlapping generations.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Biol [Internet]. 2013 Nov 7;9(11):e1003303. Available from: http://dx.doi.org/10.1371/journal.pcbi.1003303</a:t>
            </a:r>
            <a:endParaRPr lang="en-US" alt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0A0DA9-CB6B-85B0-23CC-DA895D07D7BE}"/>
              </a:ext>
            </a:extLst>
          </p:cNvPr>
          <p:cNvSpPr txBox="1"/>
          <p:nvPr/>
        </p:nvSpPr>
        <p:spPr>
          <a:xfrm>
            <a:off x="14014386" y="27610068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Spike protein 3D visualisation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731C9C-088A-82BA-43D8-E7ED799D91C3}"/>
              </a:ext>
            </a:extLst>
          </p:cNvPr>
          <p:cNvCxnSpPr>
            <a:cxnSpLocks/>
          </p:cNvCxnSpPr>
          <p:nvPr/>
        </p:nvCxnSpPr>
        <p:spPr>
          <a:xfrm>
            <a:off x="7856220" y="31509606"/>
            <a:ext cx="0" cy="1871254"/>
          </a:xfrm>
          <a:prstGeom prst="line">
            <a:avLst/>
          </a:prstGeom>
          <a:ln w="1079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C7039A-E3A4-90BD-F3C2-12735B7BEBEC}"/>
              </a:ext>
            </a:extLst>
          </p:cNvPr>
          <p:cNvCxnSpPr>
            <a:cxnSpLocks/>
          </p:cNvCxnSpPr>
          <p:nvPr/>
        </p:nvCxnSpPr>
        <p:spPr>
          <a:xfrm flipH="1">
            <a:off x="7832271" y="33341673"/>
            <a:ext cx="1863820" cy="0"/>
          </a:xfrm>
          <a:prstGeom prst="line">
            <a:avLst/>
          </a:prstGeom>
          <a:ln w="1079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5097A77-891E-027C-7D6D-A9D562145654}"/>
              </a:ext>
            </a:extLst>
          </p:cNvPr>
          <p:cNvCxnSpPr>
            <a:cxnSpLocks/>
          </p:cNvCxnSpPr>
          <p:nvPr/>
        </p:nvCxnSpPr>
        <p:spPr>
          <a:xfrm>
            <a:off x="8058150" y="31813500"/>
            <a:ext cx="476250" cy="1219200"/>
          </a:xfrm>
          <a:prstGeom prst="line">
            <a:avLst/>
          </a:prstGeom>
          <a:ln w="635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1492EBD9-2824-4449-EC06-05E557716718}"/>
              </a:ext>
            </a:extLst>
          </p:cNvPr>
          <p:cNvCxnSpPr>
            <a:cxnSpLocks/>
          </p:cNvCxnSpPr>
          <p:nvPr/>
        </p:nvCxnSpPr>
        <p:spPr>
          <a:xfrm>
            <a:off x="8494070" y="33009348"/>
            <a:ext cx="1115756" cy="0"/>
          </a:xfrm>
          <a:prstGeom prst="line">
            <a:avLst/>
          </a:prstGeom>
          <a:ln w="635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3" name="Graphic 1072" descr="Badge 3 with solid fill">
            <a:extLst>
              <a:ext uri="{FF2B5EF4-FFF2-40B4-BE49-F238E27FC236}">
                <a16:creationId xmlns:a16="http://schemas.microsoft.com/office/drawing/2014/main" id="{CAD22692-7205-19E2-A6AB-C02ABE75D7B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135008" y="33382857"/>
            <a:ext cx="990332" cy="990332"/>
          </a:xfrm>
          <a:prstGeom prst="rect">
            <a:avLst/>
          </a:prstGeom>
        </p:spPr>
      </p:pic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2DF9C846-6BA4-5BE4-80F2-0A68873D5ED8}"/>
              </a:ext>
            </a:extLst>
          </p:cNvPr>
          <p:cNvCxnSpPr>
            <a:cxnSpLocks/>
          </p:cNvCxnSpPr>
          <p:nvPr/>
        </p:nvCxnSpPr>
        <p:spPr>
          <a:xfrm flipH="1" flipV="1">
            <a:off x="10863072" y="28949904"/>
            <a:ext cx="323910" cy="2404297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C748B317-1D6C-A5D2-92D5-DCA28EA62922}"/>
              </a:ext>
            </a:extLst>
          </p:cNvPr>
          <p:cNvCxnSpPr>
            <a:cxnSpLocks/>
          </p:cNvCxnSpPr>
          <p:nvPr/>
        </p:nvCxnSpPr>
        <p:spPr>
          <a:xfrm flipH="1">
            <a:off x="10515600" y="32872105"/>
            <a:ext cx="397062" cy="1088711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54E48BB-E340-19E4-3747-4622087B36FB}"/>
              </a:ext>
            </a:extLst>
          </p:cNvPr>
          <p:cNvSpPr txBox="1"/>
          <p:nvPr/>
        </p:nvSpPr>
        <p:spPr>
          <a:xfrm>
            <a:off x="10063845" y="33930505"/>
            <a:ext cx="158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cs typeface="Arial" panose="020B0604020202020204" pitchFamily="34" charset="0"/>
              </a:rPr>
              <a:t>RBM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A23538C0-5460-1197-48C2-56546297A78D}"/>
              </a:ext>
            </a:extLst>
          </p:cNvPr>
          <p:cNvSpPr txBox="1"/>
          <p:nvPr/>
        </p:nvSpPr>
        <p:spPr>
          <a:xfrm>
            <a:off x="10362549" y="28431913"/>
            <a:ext cx="158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cs typeface="Arial" panose="020B0604020202020204" pitchFamily="34" charset="0"/>
              </a:rPr>
              <a:t>RBD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890B7-4549-48CF-EF6C-9E29805CECE2}"/>
              </a:ext>
            </a:extLst>
          </p:cNvPr>
          <p:cNvSpPr txBox="1"/>
          <p:nvPr/>
        </p:nvSpPr>
        <p:spPr>
          <a:xfrm>
            <a:off x="27236055" y="2612572"/>
            <a:ext cx="346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Sam Aldous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FA04EB7-F395-E4A5-0751-CB28E0735D89}"/>
              </a:ext>
            </a:extLst>
          </p:cNvPr>
          <p:cNvSpPr/>
          <p:nvPr/>
        </p:nvSpPr>
        <p:spPr>
          <a:xfrm rot="16200000">
            <a:off x="27378048" y="5741831"/>
            <a:ext cx="1878976" cy="376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D43D8-2C18-A150-47F6-B38740CEA7AC}"/>
              </a:ext>
            </a:extLst>
          </p:cNvPr>
          <p:cNvSpPr txBox="1"/>
          <p:nvPr/>
        </p:nvSpPr>
        <p:spPr>
          <a:xfrm>
            <a:off x="27020762" y="4072067"/>
            <a:ext cx="3254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Over 6 hours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F9118A-6335-FDBD-6018-2ED8EF947885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0320000" y="25852065"/>
            <a:ext cx="2820230" cy="1684281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Stopwatch with solid fill">
            <a:extLst>
              <a:ext uri="{FF2B5EF4-FFF2-40B4-BE49-F238E27FC236}">
                <a16:creationId xmlns:a16="http://schemas.microsoft.com/office/drawing/2014/main" id="{F582E602-7974-3B42-C75E-10B2B3D9B49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7669067" y="9463873"/>
            <a:ext cx="1607880" cy="1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7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771</Words>
  <Application>Microsoft Office PowerPoint</Application>
  <PresentationFormat>Custom</PresentationFormat>
  <Paragraphs>96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Aldous</dc:creator>
  <cp:lastModifiedBy>Samuel Aldous</cp:lastModifiedBy>
  <cp:revision>1</cp:revision>
  <dcterms:created xsi:type="dcterms:W3CDTF">2025-05-09T18:02:41Z</dcterms:created>
  <dcterms:modified xsi:type="dcterms:W3CDTF">2025-05-14T11:09:22Z</dcterms:modified>
</cp:coreProperties>
</file>